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handoutMasterIdLst>
    <p:handoutMasterId r:id="rId16"/>
  </p:handoutMasterIdLst>
  <p:sldIdLst>
    <p:sldId id="438" r:id="rId2"/>
    <p:sldId id="437" r:id="rId3"/>
    <p:sldId id="440" r:id="rId4"/>
    <p:sldId id="441" r:id="rId5"/>
    <p:sldId id="456" r:id="rId6"/>
    <p:sldId id="448" r:id="rId7"/>
    <p:sldId id="452" r:id="rId8"/>
    <p:sldId id="449" r:id="rId9"/>
    <p:sldId id="455" r:id="rId10"/>
    <p:sldId id="451" r:id="rId11"/>
    <p:sldId id="453" r:id="rId12"/>
    <p:sldId id="450" r:id="rId13"/>
    <p:sldId id="454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4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7C5"/>
    <a:srgbClr val="6059BF"/>
    <a:srgbClr val="C09B00"/>
    <a:srgbClr val="625F9B"/>
    <a:srgbClr val="9893D5"/>
    <a:srgbClr val="FFD44B"/>
    <a:srgbClr val="F9EB63"/>
    <a:srgbClr val="FFE181"/>
    <a:srgbClr val="D60000"/>
    <a:srgbClr val="EE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4" autoAdjust="0"/>
    <p:restoredTop sz="93323" autoAdjust="0"/>
  </p:normalViewPr>
  <p:slideViewPr>
    <p:cSldViewPr>
      <p:cViewPr varScale="1">
        <p:scale>
          <a:sx n="86" d="100"/>
          <a:sy n="86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74"/>
        <p:guide pos="2141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41B77422-FC43-4DB8-BD91-7972F6E69C26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814721A2-EEFB-450D-98C4-BAD2D60727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1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FFE49DBA-7856-4565-BFFB-C79962A71FDB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9296C7E2-9569-40CD-989F-6D0F32629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7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99C7BEF-3E15-4AAF-B23C-DD8DBC94557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35357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ADBEED-FDE7-4DAB-B2D4-2AE1DA0C0FD7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22668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99C7BEF-3E15-4AAF-B23C-DD8DBC945571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981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6521307-7D3F-4089-ACDF-7251A43F5321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6142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6521307-7D3F-4089-ACDF-7251A43F5321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082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6C0854C-39E9-47FE-BB19-9420ADE2B9B9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3062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99C7BEF-3E15-4AAF-B23C-DD8DBC945571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58034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16EC359-3DF8-4B1C-B6EE-FB8A9E0958E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9711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99C7BEF-3E15-4AAF-B23C-DD8DBC94557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2257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4ADBEED-FDE7-4DAB-B2D4-2AE1DA0C0FD7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7189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99C7BEF-3E15-4AAF-B23C-DD8DBC945571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7446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851920" y="1988841"/>
            <a:ext cx="3960439" cy="9361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b="1" dirty="0" smtClean="0">
                <a:solidFill>
                  <a:srgbClr val="422C16"/>
                </a:solidFill>
              </a:rPr>
              <a:t>Ф.И.О. студента </a:t>
            </a:r>
            <a:br>
              <a:rPr lang="ru-RU" altLang="ru-RU" sz="3600" b="1" dirty="0" smtClean="0">
                <a:solidFill>
                  <a:srgbClr val="422C16"/>
                </a:solidFill>
              </a:rPr>
            </a:br>
            <a:endParaRPr lang="es-ES" altLang="ru-RU" sz="3600" b="1" dirty="0" smtClean="0">
              <a:solidFill>
                <a:srgbClr val="422C16"/>
              </a:solidFill>
            </a:endParaRPr>
          </a:p>
        </p:txBody>
      </p:sp>
      <p:sp>
        <p:nvSpPr>
          <p:cNvPr id="2052" name="Rectangle 175"/>
          <p:cNvSpPr>
            <a:spLocks noChangeArrowheads="1"/>
          </p:cNvSpPr>
          <p:nvPr/>
        </p:nvSpPr>
        <p:spPr bwMode="auto">
          <a:xfrm>
            <a:off x="1331640" y="188913"/>
            <a:ext cx="7560840" cy="8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422C16"/>
                </a:solidFill>
              </a:rPr>
              <a:t>Государственное автономное профессиональное образовательное </a:t>
            </a:r>
            <a:r>
              <a:rPr lang="ru-RU" altLang="ru-RU" sz="1400" b="1" dirty="0" smtClean="0">
                <a:solidFill>
                  <a:srgbClr val="422C16"/>
                </a:solidFill>
              </a:rPr>
              <a:t>учреждение «Краевой </a:t>
            </a:r>
            <a:r>
              <a:rPr lang="ru-RU" altLang="ru-RU" sz="1400" b="1" dirty="0">
                <a:solidFill>
                  <a:srgbClr val="422C16"/>
                </a:solidFill>
              </a:rPr>
              <a:t>политехнический колледж»</a:t>
            </a:r>
            <a:endParaRPr lang="es-ES" altLang="ru-RU" sz="1400" b="1" dirty="0">
              <a:solidFill>
                <a:srgbClr val="422C16"/>
              </a:solidFill>
            </a:endParaRPr>
          </a:p>
        </p:txBody>
      </p:sp>
      <p:sp>
        <p:nvSpPr>
          <p:cNvPr id="2053" name="Rectangle 175"/>
          <p:cNvSpPr>
            <a:spLocks noChangeArrowheads="1"/>
          </p:cNvSpPr>
          <p:nvPr/>
        </p:nvSpPr>
        <p:spPr bwMode="auto">
          <a:xfrm>
            <a:off x="3923928" y="3068960"/>
            <a:ext cx="4103687" cy="130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1800" b="1" dirty="0">
                <a:solidFill>
                  <a:srgbClr val="422C16"/>
                </a:solidFill>
              </a:rPr>
              <a:t>Конкурс «Студент </a:t>
            </a:r>
            <a:r>
              <a:rPr lang="ru-RU" sz="1800" b="1" dirty="0" smtClean="0">
                <a:solidFill>
                  <a:srgbClr val="422C16"/>
                </a:solidFill>
              </a:rPr>
              <a:t>года-2020»</a:t>
            </a:r>
            <a:r>
              <a:rPr lang="ru-RU" sz="1800" b="1" dirty="0">
                <a:solidFill>
                  <a:srgbClr val="422C16"/>
                </a:solidFill>
              </a:rPr>
              <a:t/>
            </a:r>
            <a:br>
              <a:rPr lang="ru-RU" sz="1800" b="1" dirty="0">
                <a:solidFill>
                  <a:srgbClr val="422C16"/>
                </a:solidFill>
              </a:rPr>
            </a:br>
            <a:r>
              <a:rPr lang="ru-RU" altLang="ru-RU" sz="1800" b="1" dirty="0">
                <a:solidFill>
                  <a:srgbClr val="422C16"/>
                </a:solidFill>
              </a:rPr>
              <a:t>Курс: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422C16"/>
                </a:solidFill>
              </a:rPr>
              <a:t>Группа:</a:t>
            </a:r>
            <a:endParaRPr lang="ru-RU" altLang="ru-RU" sz="1800" b="1" dirty="0">
              <a:solidFill>
                <a:srgbClr val="422C1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422C16"/>
                </a:solidFill>
              </a:rPr>
              <a:t>Наставник</a:t>
            </a:r>
            <a:r>
              <a:rPr lang="ru-RU" altLang="ru-RU" sz="1800" b="1" dirty="0" smtClean="0">
                <a:solidFill>
                  <a:srgbClr val="422C16"/>
                </a:solidFill>
              </a:rPr>
              <a:t>:</a:t>
            </a:r>
            <a:endParaRPr lang="es-ES" altLang="ru-RU" sz="1800" b="1" dirty="0">
              <a:solidFill>
                <a:srgbClr val="422C1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4" y="1766592"/>
            <a:ext cx="1759582" cy="2604736"/>
          </a:xfrm>
          <a:prstGeom prst="rect">
            <a:avLst/>
          </a:prstGeom>
        </p:spPr>
      </p:pic>
      <p:sp>
        <p:nvSpPr>
          <p:cNvPr id="7" name="Rectangle 150"/>
          <p:cNvSpPr txBox="1">
            <a:spLocks noChangeArrowheads="1"/>
          </p:cNvSpPr>
          <p:nvPr/>
        </p:nvSpPr>
        <p:spPr>
          <a:xfrm>
            <a:off x="2227126" y="4985792"/>
            <a:ext cx="4689747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600" b="1" dirty="0" smtClean="0">
                <a:solidFill>
                  <a:srgbClr val="422C16"/>
                </a:solidFill>
              </a:rPr>
              <a:t>Девиз: </a:t>
            </a:r>
            <a:br>
              <a:rPr lang="ru-RU" altLang="ru-RU" sz="3600" b="1" dirty="0" smtClean="0">
                <a:solidFill>
                  <a:srgbClr val="422C16"/>
                </a:solidFill>
              </a:rPr>
            </a:br>
            <a:endParaRPr lang="es-ES" altLang="ru-RU" sz="3600" b="1" dirty="0" smtClean="0">
              <a:solidFill>
                <a:srgbClr val="422C1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116"/>
            <a:ext cx="7493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6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79388" y="3213100"/>
            <a:ext cx="9001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4400" b="1" dirty="0">
                <a:latin typeface="Times New Roman" pitchFamily="18" charset="0"/>
              </a:rPr>
              <a:t>Спортсмен года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altLang="ru-RU" sz="3200" b="1" dirty="0">
                <a:latin typeface="Times New Roman" pitchFamily="18" charset="0"/>
              </a:rPr>
              <a:t>Конкурс «Студент </a:t>
            </a:r>
            <a:r>
              <a:rPr lang="ru-RU" altLang="ru-RU" sz="3200" b="1" dirty="0" smtClean="0">
                <a:latin typeface="Times New Roman" pitchFamily="18" charset="0"/>
              </a:rPr>
              <a:t>года-2020»</a:t>
            </a:r>
            <a:r>
              <a:rPr lang="ru-RU" altLang="ru-RU" sz="3200" b="1" dirty="0">
                <a:latin typeface="Times New Roman" pitchFamily="18" charset="0"/>
              </a:rPr>
              <a:t/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«Мои достижения – мой результат»</a:t>
            </a:r>
            <a:endParaRPr lang="ru-RU" alt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638"/>
            <a:ext cx="74942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410497"/>
              </p:ext>
            </p:extLst>
          </p:nvPr>
        </p:nvGraphicFramePr>
        <p:xfrm>
          <a:off x="468313" y="1772816"/>
          <a:ext cx="8208144" cy="8640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2896"/>
                <a:gridCol w="1810028"/>
                <a:gridCol w="4526688"/>
                <a:gridCol w="1268532"/>
              </a:tblGrid>
              <a:tr h="3394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Период участия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Название конкурса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46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altLang="ru-RU" sz="3200" b="1" dirty="0">
                <a:latin typeface="Times New Roman" pitchFamily="18" charset="0"/>
              </a:rPr>
              <a:t>Конкурс «Студент года-2019»</a:t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«Мои достижения – мой результат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altLang="ru-RU" sz="2400" b="1" dirty="0">
                <a:latin typeface="Times New Roman" pitchFamily="18" charset="0"/>
              </a:rPr>
              <a:t>Спортсмен </a:t>
            </a:r>
            <a:r>
              <a:rPr lang="ru-RU" altLang="ru-RU" sz="2400" b="1" dirty="0" smtClean="0">
                <a:latin typeface="Times New Roman" pitchFamily="18" charset="0"/>
              </a:rPr>
              <a:t>года</a:t>
            </a:r>
            <a:endParaRPr lang="ru-RU" alt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638"/>
            <a:ext cx="74942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7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179388" y="3213100"/>
            <a:ext cx="9001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Times New Roman" pitchFamily="18" charset="0"/>
              </a:rPr>
              <a:t>Общественник года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altLang="ru-RU" sz="3200" b="1" dirty="0">
                <a:latin typeface="Times New Roman" pitchFamily="18" charset="0"/>
              </a:rPr>
              <a:t>Конкурс «Студент </a:t>
            </a:r>
            <a:r>
              <a:rPr lang="ru-RU" altLang="ru-RU" sz="3200" b="1" dirty="0" smtClean="0">
                <a:latin typeface="Times New Roman" pitchFamily="18" charset="0"/>
              </a:rPr>
              <a:t>года-2020»</a:t>
            </a:r>
            <a:r>
              <a:rPr lang="ru-RU" altLang="ru-RU" sz="3200" b="1" dirty="0">
                <a:latin typeface="Times New Roman" pitchFamily="18" charset="0"/>
              </a:rPr>
              <a:t/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«Мои достижения – мой результат»</a:t>
            </a:r>
            <a:endParaRPr lang="ru-RU" alt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638"/>
            <a:ext cx="74942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3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131143"/>
              </p:ext>
            </p:extLst>
          </p:nvPr>
        </p:nvGraphicFramePr>
        <p:xfrm>
          <a:off x="468313" y="1772816"/>
          <a:ext cx="8208144" cy="8640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2896"/>
                <a:gridCol w="1810028"/>
                <a:gridCol w="4526688"/>
                <a:gridCol w="1268532"/>
              </a:tblGrid>
              <a:tr h="3394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Период участия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Название конкурса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46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altLang="ru-RU" sz="3200" b="1" dirty="0">
                <a:latin typeface="Times New Roman" pitchFamily="18" charset="0"/>
              </a:rPr>
              <a:t>Конкурс «Студент </a:t>
            </a:r>
            <a:r>
              <a:rPr lang="ru-RU" altLang="ru-RU" sz="3200" b="1" dirty="0" smtClean="0">
                <a:latin typeface="Times New Roman" pitchFamily="18" charset="0"/>
              </a:rPr>
              <a:t>года-2020»</a:t>
            </a:r>
            <a:r>
              <a:rPr lang="ru-RU" altLang="ru-RU" sz="3200" b="1" dirty="0">
                <a:latin typeface="Times New Roman" pitchFamily="18" charset="0"/>
              </a:rPr>
              <a:t/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«Мои достижения – мой результат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altLang="ru-RU" sz="2200" b="1" dirty="0">
                <a:latin typeface="Times New Roman" pitchFamily="18" charset="0"/>
              </a:rPr>
              <a:t>Общественник </a:t>
            </a:r>
            <a:r>
              <a:rPr lang="ru-RU" altLang="ru-RU" sz="2200" b="1" dirty="0" smtClean="0">
                <a:latin typeface="Times New Roman" pitchFamily="18" charset="0"/>
              </a:rPr>
              <a:t>года</a:t>
            </a:r>
            <a:endParaRPr lang="ru-RU" alt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638"/>
            <a:ext cx="74942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7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altLang="ru-RU" sz="3200" b="1" dirty="0">
                <a:latin typeface="Times New Roman" pitchFamily="18" charset="0"/>
              </a:rPr>
              <a:t>Конкурс «Студент </a:t>
            </a:r>
            <a:r>
              <a:rPr lang="ru-RU" altLang="ru-RU" sz="3200" b="1" dirty="0" smtClean="0">
                <a:latin typeface="Times New Roman" pitchFamily="18" charset="0"/>
              </a:rPr>
              <a:t>года-2020»</a:t>
            </a:r>
            <a:r>
              <a:rPr lang="ru-RU" altLang="ru-RU" sz="3200" b="1" dirty="0">
                <a:latin typeface="Times New Roman" pitchFamily="18" charset="0"/>
              </a:rPr>
              <a:t/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«Мои достижения – мой результат»</a:t>
            </a:r>
            <a:endParaRPr lang="ru-RU" alt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4638"/>
            <a:ext cx="749421" cy="1143000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835696" y="2852936"/>
            <a:ext cx="576064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latin typeface="Times New Roman" pitchFamily="18" charset="0"/>
              </a:rPr>
              <a:t>Эрудит года</a:t>
            </a:r>
            <a:endParaRPr lang="ru-RU" altLang="ru-RU" sz="4400" dirty="0"/>
          </a:p>
        </p:txBody>
      </p:sp>
    </p:spTree>
    <p:extLst>
      <p:ext uri="{BB962C8B-B14F-4D97-AF65-F5344CB8AC3E}">
        <p14:creationId xmlns:p14="http://schemas.microsoft.com/office/powerpoint/2010/main" val="11576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74613"/>
              </p:ext>
            </p:extLst>
          </p:nvPr>
        </p:nvGraphicFramePr>
        <p:xfrm>
          <a:off x="468313" y="1772816"/>
          <a:ext cx="8208144" cy="8640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2896"/>
                <a:gridCol w="1810028"/>
                <a:gridCol w="4526688"/>
                <a:gridCol w="1268532"/>
              </a:tblGrid>
              <a:tr h="3394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Период участия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Название конкурса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46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2019-2020 </a:t>
                      </a:r>
                      <a:r>
                        <a:rPr lang="ru-RU" sz="1400" dirty="0" err="1" smtClean="0"/>
                        <a:t>уч.год</a:t>
                      </a:r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Результаты успеваемости</a:t>
                      </a:r>
                      <a:endParaRPr lang="ru-RU" sz="1400" dirty="0" smtClean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«хорошо» и «отлично»</a:t>
                      </a:r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</a:tr>
            </a:tbl>
          </a:graphicData>
        </a:graphic>
      </p:graphicFrame>
      <p:pic>
        <p:nvPicPr>
          <p:cNvPr id="6165" name="Picture 21"/>
          <p:cNvPicPr>
            <a:picLocks noChangeAspect="1" noChangeArrowheads="1"/>
          </p:cNvPicPr>
          <p:nvPr/>
        </p:nvPicPr>
        <p:blipFill rotWithShape="1">
          <a:blip r:embed="rId3"/>
          <a:srcRect l="10123" t="2673" r="4277" b="43172"/>
          <a:stretch/>
        </p:blipFill>
        <p:spPr bwMode="auto">
          <a:xfrm>
            <a:off x="4608513" y="2924944"/>
            <a:ext cx="3954462" cy="333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 rotWithShape="1">
          <a:blip r:embed="rId4"/>
          <a:srcRect l="7708" t="4425" r="4111" b="37001"/>
          <a:stretch/>
        </p:blipFill>
        <p:spPr bwMode="auto">
          <a:xfrm>
            <a:off x="468313" y="2924944"/>
            <a:ext cx="3808412" cy="337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altLang="ru-RU" sz="3200" b="1" dirty="0">
                <a:latin typeface="Times New Roman" pitchFamily="18" charset="0"/>
              </a:rPr>
              <a:t>Конкурс «Студент </a:t>
            </a:r>
            <a:r>
              <a:rPr lang="ru-RU" altLang="ru-RU" sz="3200" b="1" dirty="0" smtClean="0">
                <a:latin typeface="Times New Roman" pitchFamily="18" charset="0"/>
              </a:rPr>
              <a:t>года-2020»</a:t>
            </a:r>
            <a:r>
              <a:rPr lang="ru-RU" altLang="ru-RU" sz="3200" b="1" dirty="0">
                <a:latin typeface="Times New Roman" pitchFamily="18" charset="0"/>
              </a:rPr>
              <a:t/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«Мои достижения – мой результат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Эрудит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74638"/>
            <a:ext cx="74942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0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137" y="2852936"/>
            <a:ext cx="6842125" cy="380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altLang="ru-RU" sz="3200" b="1" dirty="0">
                <a:latin typeface="Times New Roman" pitchFamily="18" charset="0"/>
              </a:rPr>
              <a:t>Конкурс «Студент </a:t>
            </a:r>
            <a:r>
              <a:rPr lang="ru-RU" altLang="ru-RU" sz="3200" b="1" dirty="0" smtClean="0">
                <a:latin typeface="Times New Roman" pitchFamily="18" charset="0"/>
              </a:rPr>
              <a:t>года-2020»</a:t>
            </a:r>
            <a:r>
              <a:rPr lang="ru-RU" altLang="ru-RU" sz="3200" b="1" dirty="0">
                <a:latin typeface="Times New Roman" pitchFamily="18" charset="0"/>
              </a:rPr>
              <a:t/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«Мои достижения – мой результат», Эрудит</a:t>
            </a:r>
            <a:endParaRPr lang="ru-RU" alt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74638"/>
            <a:ext cx="749421" cy="1143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441872"/>
              </p:ext>
            </p:extLst>
          </p:nvPr>
        </p:nvGraphicFramePr>
        <p:xfrm>
          <a:off x="323528" y="1628800"/>
          <a:ext cx="8352929" cy="10667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3531"/>
                <a:gridCol w="1841955"/>
                <a:gridCol w="4606535"/>
                <a:gridCol w="129090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Период участия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Название конкурса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45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22C16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22C16"/>
                          </a:solidFill>
                        </a:rPr>
                        <a:t>март </a:t>
                      </a:r>
                      <a:r>
                        <a:rPr lang="ru-RU" sz="1400" baseline="0" dirty="0" smtClean="0">
                          <a:solidFill>
                            <a:srgbClr val="422C16"/>
                          </a:solidFill>
                        </a:rPr>
                        <a:t>2019 года</a:t>
                      </a:r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22C16"/>
                          </a:solidFill>
                        </a:rPr>
                        <a:t>Отборочный (заочный) этап </a:t>
                      </a:r>
                      <a:r>
                        <a:rPr lang="en-US" sz="1400" dirty="0" smtClean="0">
                          <a:solidFill>
                            <a:srgbClr val="422C16"/>
                          </a:solidFill>
                        </a:rPr>
                        <a:t>XVII</a:t>
                      </a:r>
                      <a:r>
                        <a:rPr lang="ru-RU" sz="1400" dirty="0" smtClean="0">
                          <a:solidFill>
                            <a:srgbClr val="422C16"/>
                          </a:solidFill>
                        </a:rPr>
                        <a:t> межмуниципальной учебно-исследовательской конференции «Студенческие инициативы в науке, практике и творчестве»</a:t>
                      </a:r>
                    </a:p>
                  </a:txBody>
                  <a:tcPr marL="91449" marR="91449"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22C16"/>
                          </a:solidFill>
                        </a:rPr>
                        <a:t>отбор на очный этап</a:t>
                      </a:r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673" marB="456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89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altLang="ru-RU" sz="3200" b="1" dirty="0">
                <a:latin typeface="Times New Roman" pitchFamily="18" charset="0"/>
              </a:rPr>
              <a:t>Конкурс «Студент </a:t>
            </a:r>
            <a:r>
              <a:rPr lang="ru-RU" altLang="ru-RU" sz="3200" b="1" dirty="0" smtClean="0">
                <a:latin typeface="Times New Roman" pitchFamily="18" charset="0"/>
              </a:rPr>
              <a:t>года-2020»</a:t>
            </a:r>
            <a:r>
              <a:rPr lang="ru-RU" altLang="ru-RU" sz="3200" b="1" dirty="0">
                <a:latin typeface="Times New Roman" pitchFamily="18" charset="0"/>
              </a:rPr>
              <a:t/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«Мои достижения – мой результат», Эрудит</a:t>
            </a:r>
            <a:endParaRPr lang="ru-RU" alt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638"/>
            <a:ext cx="749421" cy="1143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736061"/>
              </p:ext>
            </p:extLst>
          </p:nvPr>
        </p:nvGraphicFramePr>
        <p:xfrm>
          <a:off x="323528" y="1628800"/>
          <a:ext cx="8352929" cy="8398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3531"/>
                <a:gridCol w="1841955"/>
                <a:gridCol w="4606535"/>
                <a:gridCol w="129090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Период участия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Название конкурса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45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422C16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673" marB="4567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673" marB="45673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673" marB="456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18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179388" y="3213100"/>
            <a:ext cx="9001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4400" b="1" dirty="0">
                <a:latin typeface="Times New Roman" pitchFamily="18" charset="0"/>
              </a:rPr>
              <a:t>Профессионал года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296883"/>
            <a:ext cx="7776864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altLang="ru-RU" sz="3200" b="1" dirty="0">
                <a:latin typeface="Times New Roman" pitchFamily="18" charset="0"/>
              </a:rPr>
              <a:t>Конкурс «Студент </a:t>
            </a:r>
            <a:r>
              <a:rPr lang="ru-RU" altLang="ru-RU" sz="3200" b="1" dirty="0" smtClean="0">
                <a:latin typeface="Times New Roman" pitchFamily="18" charset="0"/>
              </a:rPr>
              <a:t>года-2020»</a:t>
            </a:r>
            <a:r>
              <a:rPr lang="ru-RU" altLang="ru-RU" sz="3200" b="1" dirty="0">
                <a:latin typeface="Times New Roman" pitchFamily="18" charset="0"/>
              </a:rPr>
              <a:t/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3200" b="1" dirty="0">
                <a:latin typeface="Times New Roman" pitchFamily="18" charset="0"/>
              </a:rPr>
              <a:t>«Мои достижения – мой результат»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638"/>
            <a:ext cx="74942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9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212940"/>
              </p:ext>
            </p:extLst>
          </p:nvPr>
        </p:nvGraphicFramePr>
        <p:xfrm>
          <a:off x="468313" y="1772816"/>
          <a:ext cx="8208144" cy="8640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2896"/>
                <a:gridCol w="1810028"/>
                <a:gridCol w="4526688"/>
                <a:gridCol w="1268532"/>
              </a:tblGrid>
              <a:tr h="3394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Период участия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Название конкурса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46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altLang="ru-RU" sz="3200" b="1" dirty="0">
                <a:latin typeface="Times New Roman" pitchFamily="18" charset="0"/>
              </a:rPr>
              <a:t>Конкурс «Студент </a:t>
            </a:r>
            <a:r>
              <a:rPr lang="ru-RU" altLang="ru-RU" sz="3200" b="1" dirty="0" smtClean="0">
                <a:latin typeface="Times New Roman" pitchFamily="18" charset="0"/>
              </a:rPr>
              <a:t>года-2020»</a:t>
            </a:r>
            <a:r>
              <a:rPr lang="ru-RU" altLang="ru-RU" sz="3200" b="1" dirty="0">
                <a:latin typeface="Times New Roman" pitchFamily="18" charset="0"/>
              </a:rPr>
              <a:t/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2300" b="1" dirty="0">
                <a:latin typeface="Times New Roman" pitchFamily="18" charset="0"/>
                <a:cs typeface="Times New Roman" pitchFamily="18" charset="0"/>
              </a:rPr>
              <a:t>«Мои достижения – мой результат», </a:t>
            </a:r>
            <a:r>
              <a:rPr lang="ru-RU" altLang="ru-RU" sz="2300" b="1" dirty="0">
                <a:latin typeface="Times New Roman" pitchFamily="18" charset="0"/>
              </a:rPr>
              <a:t>Профессионал года</a:t>
            </a:r>
            <a:endParaRPr lang="ru-RU" altLang="ru-RU" sz="23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638"/>
            <a:ext cx="74942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7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79388" y="3213100"/>
            <a:ext cx="90011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4400" b="1" dirty="0">
                <a:latin typeface="Times New Roman" pitchFamily="18" charset="0"/>
              </a:rPr>
              <a:t>Творческая личность года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287146"/>
            <a:ext cx="7499176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altLang="ru-RU" sz="3200" b="1" dirty="0">
                <a:latin typeface="Times New Roman" pitchFamily="18" charset="0"/>
              </a:rPr>
              <a:t>Конкурс «Студент </a:t>
            </a:r>
            <a:r>
              <a:rPr lang="ru-RU" altLang="ru-RU" sz="3200" b="1" dirty="0" smtClean="0">
                <a:latin typeface="Times New Roman" pitchFamily="18" charset="0"/>
              </a:rPr>
              <a:t>года-2020»</a:t>
            </a:r>
            <a:r>
              <a:rPr lang="ru-RU" altLang="ru-RU" sz="3200" b="1" dirty="0">
                <a:latin typeface="Times New Roman" pitchFamily="18" charset="0"/>
              </a:rPr>
              <a:t/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«Мои достижения – мой результат»</a:t>
            </a:r>
            <a:endParaRPr lang="ru-RU" alt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638"/>
            <a:ext cx="74942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8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63250"/>
              </p:ext>
            </p:extLst>
          </p:nvPr>
        </p:nvGraphicFramePr>
        <p:xfrm>
          <a:off x="468313" y="1772816"/>
          <a:ext cx="8208144" cy="8640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2896"/>
                <a:gridCol w="1810028"/>
                <a:gridCol w="4526688"/>
                <a:gridCol w="1268532"/>
              </a:tblGrid>
              <a:tr h="3394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Период участия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Название конкурса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</a:txBody>
                  <a:tcPr marL="91449" marR="91449" marT="45726" marB="45726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46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422C16"/>
                        </a:solidFill>
                      </a:endParaRPr>
                    </a:p>
                  </a:txBody>
                  <a:tcPr marL="91449" marR="91449" marT="45726" marB="45726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altLang="ru-RU" sz="3200" b="1" dirty="0">
                <a:latin typeface="Times New Roman" pitchFamily="18" charset="0"/>
              </a:rPr>
              <a:t>Конкурс «Студент </a:t>
            </a:r>
            <a:r>
              <a:rPr lang="ru-RU" altLang="ru-RU" sz="3200" b="1" dirty="0" smtClean="0">
                <a:latin typeface="Times New Roman" pitchFamily="18" charset="0"/>
              </a:rPr>
              <a:t>года-2020»</a:t>
            </a:r>
            <a:r>
              <a:rPr lang="ru-RU" altLang="ru-RU" sz="3200" b="1" dirty="0">
                <a:latin typeface="Times New Roman" pitchFamily="18" charset="0"/>
              </a:rPr>
              <a:t/>
            </a:r>
            <a:br>
              <a:rPr lang="ru-RU" altLang="ru-RU" sz="3200" b="1" dirty="0">
                <a:latin typeface="Times New Roman" pitchFamily="18" charset="0"/>
              </a:rPr>
            </a:b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«Мои достижения – мой результат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altLang="ru-RU" sz="2000" b="1" dirty="0" smtClean="0">
                <a:latin typeface="Times New Roman" pitchFamily="18" charset="0"/>
              </a:rPr>
              <a:t>Творческая </a:t>
            </a:r>
            <a:r>
              <a:rPr lang="ru-RU" altLang="ru-RU" sz="2000" b="1" dirty="0">
                <a:latin typeface="Times New Roman" pitchFamily="18" charset="0"/>
              </a:rPr>
              <a:t>личность </a:t>
            </a:r>
            <a:r>
              <a:rPr lang="ru-RU" altLang="ru-RU" sz="2000" b="1" dirty="0" smtClean="0">
                <a:latin typeface="Times New Roman" pitchFamily="18" charset="0"/>
              </a:rPr>
              <a:t>года</a:t>
            </a:r>
            <a:endParaRPr lang="ru-RU" alt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74638"/>
            <a:ext cx="74942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73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3831</TotalTime>
  <Words>189</Words>
  <Application>Microsoft Office PowerPoint</Application>
  <PresentationFormat>Экран (4:3)</PresentationFormat>
  <Paragraphs>75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Ф.И.О. студента  </vt:lpstr>
      <vt:lpstr>Конкурс «Студент года-2020» «Мои достижения – мой результат»</vt:lpstr>
      <vt:lpstr>Конкурс «Студент года-2020» «Мои достижения – мой результат», Эрудит</vt:lpstr>
      <vt:lpstr>Конкурс «Студент года-2020» «Мои достижения – мой результат», Эрудит</vt:lpstr>
      <vt:lpstr>Конкурс «Студент года-2020» «Мои достижения – мой результат», Эрудит</vt:lpstr>
      <vt:lpstr>Конкурс «Студент года-2020» «Мои достижения – мой результат»</vt:lpstr>
      <vt:lpstr>Конкурс «Студент года-2020» «Мои достижения – мой результат», Профессионал года</vt:lpstr>
      <vt:lpstr>Конкурс «Студент года-2020» «Мои достижения – мой результат»</vt:lpstr>
      <vt:lpstr>Конкурс «Студент года-2020» «Мои достижения – мой результат», Творческая личность года</vt:lpstr>
      <vt:lpstr>Конкурс «Студент года-2020» «Мои достижения – мой результат»</vt:lpstr>
      <vt:lpstr>Конкурс «Студент года-2019» «Мои достижения – мой результат», Спортсмен года</vt:lpstr>
      <vt:lpstr>Конкурс «Студент года-2020» «Мои достижения – мой результат»</vt:lpstr>
      <vt:lpstr>Конкурс «Студент года-2020» «Мои достижения – мой результат», Общественник года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Buh002</cp:lastModifiedBy>
  <cp:revision>308</cp:revision>
  <cp:lastPrinted>2017-06-30T04:41:47Z</cp:lastPrinted>
  <dcterms:created xsi:type="dcterms:W3CDTF">2014-05-21T16:29:00Z</dcterms:created>
  <dcterms:modified xsi:type="dcterms:W3CDTF">2020-02-05T04:04:59Z</dcterms:modified>
</cp:coreProperties>
</file>