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6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6416" autoAdjust="0"/>
  </p:normalViewPr>
  <p:slideViewPr>
    <p:cSldViewPr>
      <p:cViewPr varScale="1">
        <p:scale>
          <a:sx n="73" d="100"/>
          <a:sy n="73" d="100"/>
        </p:scale>
        <p:origin x="990" y="72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117" d="100"/>
          <a:sy n="117" d="100"/>
        </p:scale>
        <p:origin x="2352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4F9C0C-4E68-4424-9C62-9292CD87B1BC}" type="datetimeFigureOut">
              <a:rPr lang="ru-RU" smtClean="0"/>
              <a:t>18.10.2021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2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4D40FB-8828-4748-BBFF-A19367229A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9384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6562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1593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35820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10/18/2021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45210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80829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62167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6839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46360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50928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71357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1D8BD707-D9CF-40AE-B4C6-C98DA3205C0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3561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3291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248400"/>
            <a:ext cx="9144001" cy="609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-1" y="6166270"/>
            <a:ext cx="9144001" cy="990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286604"/>
            <a:ext cx="722376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2133600"/>
            <a:ext cx="7543801" cy="373549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88825"/>
            <a:ext cx="9906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573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2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175507" y="240868"/>
            <a:ext cx="472821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5" dirty="0">
                <a:solidFill>
                  <a:srgbClr val="40287B"/>
                </a:solidFill>
                <a:latin typeface="Arial"/>
                <a:cs typeface="Arial"/>
              </a:rPr>
              <a:t>Информация </a:t>
            </a:r>
            <a:r>
              <a:rPr sz="1800" b="1" dirty="0">
                <a:solidFill>
                  <a:srgbClr val="40287B"/>
                </a:solidFill>
                <a:latin typeface="Arial"/>
                <a:cs typeface="Arial"/>
              </a:rPr>
              <a:t>о </a:t>
            </a:r>
            <a:r>
              <a:rPr sz="1800" b="1" spc="-5" dirty="0">
                <a:solidFill>
                  <a:srgbClr val="40287B"/>
                </a:solidFill>
                <a:latin typeface="Arial"/>
                <a:cs typeface="Arial"/>
              </a:rPr>
              <a:t>наличии </a:t>
            </a:r>
            <a:r>
              <a:rPr sz="1800" b="1" spc="-15" dirty="0">
                <a:solidFill>
                  <a:srgbClr val="40287B"/>
                </a:solidFill>
                <a:latin typeface="Arial"/>
                <a:cs typeface="Arial"/>
              </a:rPr>
              <a:t>объектов</a:t>
            </a:r>
            <a:r>
              <a:rPr sz="1800" b="1" spc="140" dirty="0">
                <a:solidFill>
                  <a:srgbClr val="40287B"/>
                </a:solidFill>
                <a:latin typeface="Arial"/>
                <a:cs typeface="Arial"/>
              </a:rPr>
              <a:t> </a:t>
            </a:r>
            <a:r>
              <a:rPr sz="1800" b="1" spc="-15" dirty="0">
                <a:solidFill>
                  <a:srgbClr val="40287B"/>
                </a:solidFill>
                <a:latin typeface="Arial"/>
                <a:cs typeface="Arial"/>
              </a:rPr>
              <a:t>спорта</a:t>
            </a:r>
            <a:endParaRPr sz="1800" dirty="0">
              <a:latin typeface="Arial"/>
              <a:cs typeface="Arial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9144000" cy="37707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286503" y="312801"/>
            <a:ext cx="19221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40287B"/>
                </a:solidFill>
                <a:latin typeface="Arial"/>
                <a:cs typeface="Arial"/>
              </a:rPr>
              <a:t>Спортивный</a:t>
            </a:r>
            <a:r>
              <a:rPr sz="1800" b="1" spc="-15" dirty="0">
                <a:solidFill>
                  <a:srgbClr val="40287B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40287B"/>
                </a:solidFill>
                <a:latin typeface="Arial"/>
                <a:cs typeface="Arial"/>
              </a:rPr>
              <a:t>зал</a:t>
            </a:r>
            <a:endParaRPr sz="1800" dirty="0">
              <a:latin typeface="Arial"/>
              <a:cs typeface="Arial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99" y="838200"/>
            <a:ext cx="7651293" cy="5105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286503" y="312801"/>
            <a:ext cx="19221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40287B"/>
                </a:solidFill>
                <a:latin typeface="Arial"/>
                <a:cs typeface="Arial"/>
              </a:rPr>
              <a:t>Спортивный</a:t>
            </a:r>
            <a:r>
              <a:rPr sz="1800" b="1" spc="-15" dirty="0">
                <a:solidFill>
                  <a:srgbClr val="40287B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40287B"/>
                </a:solidFill>
                <a:latin typeface="Arial"/>
                <a:cs typeface="Arial"/>
              </a:rPr>
              <a:t>зал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914400"/>
            <a:ext cx="7651294" cy="5105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286503" y="312801"/>
            <a:ext cx="19221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40287B"/>
                </a:solidFill>
                <a:latin typeface="Arial"/>
                <a:cs typeface="Arial"/>
              </a:rPr>
              <a:t>Спортивный</a:t>
            </a:r>
            <a:r>
              <a:rPr sz="1800" b="1" spc="-15" dirty="0">
                <a:solidFill>
                  <a:srgbClr val="40287B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40287B"/>
                </a:solidFill>
                <a:latin typeface="Arial"/>
                <a:cs typeface="Arial"/>
              </a:rPr>
              <a:t>зал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914400"/>
            <a:ext cx="7543800" cy="502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742435" y="312801"/>
            <a:ext cx="30181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40287B"/>
                </a:solidFill>
                <a:latin typeface="Arial"/>
                <a:cs typeface="Arial"/>
              </a:rPr>
              <a:t>Стадион широкого</a:t>
            </a:r>
            <a:r>
              <a:rPr sz="1800" spc="-65" dirty="0">
                <a:solidFill>
                  <a:srgbClr val="40287B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40287B"/>
                </a:solidFill>
                <a:latin typeface="Arial"/>
                <a:cs typeface="Arial"/>
              </a:rPr>
              <a:t>профиля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914400"/>
            <a:ext cx="7620000" cy="50845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742435" y="312801"/>
            <a:ext cx="30181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40287B"/>
                </a:solidFill>
                <a:latin typeface="Arial"/>
                <a:cs typeface="Arial"/>
              </a:rPr>
              <a:t>Стадион широкого</a:t>
            </a:r>
            <a:r>
              <a:rPr sz="1800" spc="-65" dirty="0">
                <a:solidFill>
                  <a:srgbClr val="40287B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40287B"/>
                </a:solidFill>
                <a:latin typeface="Arial"/>
                <a:cs typeface="Arial"/>
              </a:rPr>
              <a:t>профиля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838201"/>
            <a:ext cx="7543800" cy="50336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742435" y="312801"/>
            <a:ext cx="30181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40287B"/>
                </a:solidFill>
                <a:latin typeface="Arial"/>
                <a:cs typeface="Arial"/>
              </a:rPr>
              <a:t>Стадион широкого</a:t>
            </a:r>
            <a:r>
              <a:rPr sz="1800" spc="-65" dirty="0">
                <a:solidFill>
                  <a:srgbClr val="40287B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40287B"/>
                </a:solidFill>
                <a:latin typeface="Arial"/>
                <a:cs typeface="Arial"/>
              </a:rPr>
              <a:t>профиля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17" y="838200"/>
            <a:ext cx="7597783" cy="50696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742435" y="312801"/>
            <a:ext cx="30181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40287B"/>
                </a:solidFill>
                <a:latin typeface="Arial"/>
                <a:cs typeface="Arial"/>
              </a:rPr>
              <a:t>Стадион широкого</a:t>
            </a:r>
            <a:r>
              <a:rPr sz="1800" spc="-65" dirty="0">
                <a:solidFill>
                  <a:srgbClr val="40287B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40287B"/>
                </a:solidFill>
                <a:latin typeface="Arial"/>
                <a:cs typeface="Arial"/>
              </a:rPr>
              <a:t>профиля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914401"/>
            <a:ext cx="7543800" cy="50336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Ретро">
  <a:themeElements>
    <a:clrScheme name="Фиолетовый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36</TotalTime>
  <Words>23</Words>
  <Application>Microsoft Office PowerPoint</Application>
  <PresentationFormat>Экран (4:3)</PresentationFormat>
  <Paragraphs>8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1" baseType="lpstr">
      <vt:lpstr>Arial</vt:lpstr>
      <vt:lpstr>Calibri</vt:lpstr>
      <vt:lpstr>Ретро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</dc:creator>
  <cp:lastModifiedBy>Пользователь Windows</cp:lastModifiedBy>
  <cp:revision>5</cp:revision>
  <dcterms:created xsi:type="dcterms:W3CDTF">2021-04-09T03:33:03Z</dcterms:created>
  <dcterms:modified xsi:type="dcterms:W3CDTF">2021-10-18T08:19:21Z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2019-06-17T00:00:00Z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2021-04-09T00:00:00Z</vt:filetime>
  </property>
</Properties>
</file>