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6" r:id="rId1"/>
  </p:sldMasterIdLst>
  <p:sldIdLst>
    <p:sldId id="256" r:id="rId2"/>
    <p:sldId id="257" r:id="rId3"/>
    <p:sldId id="259" r:id="rId4"/>
    <p:sldId id="260" r:id="rId5"/>
    <p:sldId id="277" r:id="rId6"/>
    <p:sldId id="264" r:id="rId7"/>
    <p:sldId id="278" r:id="rId8"/>
    <p:sldId id="279" r:id="rId9"/>
  </p:sldIdLst>
  <p:sldSz cx="9144000" cy="6858000" type="screen4x3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990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5605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4492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50886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10/18/2021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6983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7414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2630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6573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8401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7453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5736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5950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2911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7063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918663"/>
            <a:ext cx="9144000" cy="939337"/>
          </a:xfrm>
          <a:prstGeom prst="rect">
            <a:avLst/>
          </a:prstGeom>
          <a:blipFill>
            <a:blip r:embed="rId2" cstate="print">
              <a:duotone>
                <a:prstClr val="black"/>
                <a:srgbClr val="7030A0">
                  <a:tint val="45000"/>
                  <a:satMod val="400000"/>
                </a:srgbClr>
              </a:duotone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274823" y="241172"/>
            <a:ext cx="6525259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800" b="1" spc="-15" dirty="0">
                <a:solidFill>
                  <a:srgbClr val="40287B"/>
                </a:solidFill>
                <a:latin typeface="Arial"/>
                <a:cs typeface="Arial"/>
              </a:rPr>
              <a:t>Информация </a:t>
            </a:r>
            <a:r>
              <a:rPr sz="1800" b="1" dirty="0">
                <a:solidFill>
                  <a:srgbClr val="40287B"/>
                </a:solidFill>
                <a:latin typeface="Arial"/>
                <a:cs typeface="Arial"/>
              </a:rPr>
              <a:t>о </a:t>
            </a:r>
            <a:r>
              <a:rPr sz="1800" b="1" spc="-5" dirty="0">
                <a:solidFill>
                  <a:srgbClr val="40287B"/>
                </a:solidFill>
                <a:latin typeface="Arial"/>
                <a:cs typeface="Arial"/>
              </a:rPr>
              <a:t>наличии </a:t>
            </a:r>
            <a:r>
              <a:rPr sz="1800" b="1" spc="-15" dirty="0">
                <a:solidFill>
                  <a:srgbClr val="40287B"/>
                </a:solidFill>
                <a:latin typeface="Arial"/>
                <a:cs typeface="Arial"/>
              </a:rPr>
              <a:t>средств </a:t>
            </a:r>
            <a:r>
              <a:rPr sz="1800" b="1" spc="-10" dirty="0">
                <a:solidFill>
                  <a:srgbClr val="40287B"/>
                </a:solidFill>
                <a:latin typeface="Arial"/>
                <a:cs typeface="Arial"/>
              </a:rPr>
              <a:t>обучения </a:t>
            </a:r>
            <a:r>
              <a:rPr sz="1800" b="1" dirty="0">
                <a:solidFill>
                  <a:srgbClr val="40287B"/>
                </a:solidFill>
                <a:latin typeface="Arial"/>
                <a:cs typeface="Arial"/>
              </a:rPr>
              <a:t>и </a:t>
            </a:r>
            <a:r>
              <a:rPr sz="1800" b="1" spc="-15" dirty="0">
                <a:solidFill>
                  <a:srgbClr val="40287B"/>
                </a:solidFill>
                <a:latin typeface="Arial"/>
                <a:cs typeface="Arial"/>
              </a:rPr>
              <a:t>воспитания,  </a:t>
            </a:r>
            <a:r>
              <a:rPr sz="1800" b="1" dirty="0">
                <a:solidFill>
                  <a:srgbClr val="40287B"/>
                </a:solidFill>
                <a:latin typeface="Arial"/>
                <a:cs typeface="Arial"/>
              </a:rPr>
              <a:t>в </a:t>
            </a:r>
            <a:r>
              <a:rPr sz="1800" b="1" spc="-25" dirty="0">
                <a:solidFill>
                  <a:srgbClr val="40287B"/>
                </a:solidFill>
                <a:latin typeface="Arial"/>
                <a:cs typeface="Arial"/>
              </a:rPr>
              <a:t>том </a:t>
            </a:r>
            <a:r>
              <a:rPr sz="1800" b="1" spc="-10" dirty="0">
                <a:solidFill>
                  <a:srgbClr val="40287B"/>
                </a:solidFill>
                <a:latin typeface="Arial"/>
                <a:cs typeface="Arial"/>
              </a:rPr>
              <a:t>числе </a:t>
            </a:r>
            <a:r>
              <a:rPr sz="1800" b="1" spc="-5" dirty="0">
                <a:solidFill>
                  <a:srgbClr val="40287B"/>
                </a:solidFill>
                <a:latin typeface="Arial"/>
                <a:cs typeface="Arial"/>
              </a:rPr>
              <a:t>инвалидов </a:t>
            </a:r>
            <a:r>
              <a:rPr sz="1800" b="1" dirty="0">
                <a:solidFill>
                  <a:srgbClr val="40287B"/>
                </a:solidFill>
                <a:latin typeface="Arial"/>
                <a:cs typeface="Arial"/>
              </a:rPr>
              <a:t>и </a:t>
            </a:r>
            <a:r>
              <a:rPr sz="1800" b="1" spc="-5" dirty="0">
                <a:solidFill>
                  <a:srgbClr val="40287B"/>
                </a:solidFill>
                <a:latin typeface="Arial"/>
                <a:cs typeface="Arial"/>
              </a:rPr>
              <a:t>лиц </a:t>
            </a:r>
            <a:r>
              <a:rPr sz="1800" b="1" dirty="0">
                <a:solidFill>
                  <a:srgbClr val="40287B"/>
                </a:solidFill>
                <a:latin typeface="Arial"/>
                <a:cs typeface="Arial"/>
              </a:rPr>
              <a:t>с</a:t>
            </a:r>
            <a:r>
              <a:rPr sz="1800" b="1" spc="114" dirty="0">
                <a:solidFill>
                  <a:srgbClr val="40287B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40287B"/>
                </a:solidFill>
                <a:latin typeface="Arial"/>
                <a:cs typeface="Arial"/>
              </a:rPr>
              <a:t>ограниченными</a:t>
            </a:r>
            <a:endParaRPr sz="1800">
              <a:latin typeface="Arial"/>
              <a:cs typeface="Arial"/>
            </a:endParaRPr>
          </a:p>
          <a:p>
            <a:pPr marL="6350" algn="ctr">
              <a:lnSpc>
                <a:spcPct val="100000"/>
              </a:lnSpc>
            </a:pPr>
            <a:r>
              <a:rPr sz="1800" b="1" spc="-20" dirty="0">
                <a:solidFill>
                  <a:srgbClr val="40287B"/>
                </a:solidFill>
                <a:latin typeface="Arial"/>
                <a:cs typeface="Arial"/>
              </a:rPr>
              <a:t>возможностями</a:t>
            </a:r>
            <a:r>
              <a:rPr sz="1800" b="1" spc="40" dirty="0">
                <a:solidFill>
                  <a:srgbClr val="40287B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40287B"/>
                </a:solidFill>
                <a:latin typeface="Arial"/>
                <a:cs typeface="Arial"/>
              </a:rPr>
              <a:t>здоровья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9144000" cy="37707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0"/>
            <a:ext cx="753509" cy="13716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502533" y="202334"/>
            <a:ext cx="3489960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pc="-20" dirty="0" smtClean="0"/>
              <a:t>Актовый зал</a:t>
            </a:r>
            <a:endParaRPr spc="-10" dirty="0"/>
          </a:p>
        </p:txBody>
      </p:sp>
      <p:sp>
        <p:nvSpPr>
          <p:cNvPr id="6" name="object 6"/>
          <p:cNvSpPr txBox="1"/>
          <p:nvPr/>
        </p:nvSpPr>
        <p:spPr>
          <a:xfrm>
            <a:off x="1554607" y="857757"/>
            <a:ext cx="7389495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lang="ru-RU" sz="1400" spc="-5" dirty="0" smtClean="0">
                <a:latin typeface="Calibri"/>
                <a:cs typeface="Calibri"/>
              </a:rPr>
              <a:t>Актовый</a:t>
            </a:r>
            <a:r>
              <a:rPr sz="1400" spc="-5" dirty="0" smtClean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зал, </a:t>
            </a:r>
            <a:r>
              <a:rPr sz="1400" spc="-10" dirty="0">
                <a:latin typeface="Calibri"/>
                <a:cs typeface="Calibri"/>
              </a:rPr>
              <a:t>оборудованный </a:t>
            </a:r>
            <a:r>
              <a:rPr sz="1400" spc="-5" dirty="0">
                <a:latin typeface="Calibri"/>
                <a:cs typeface="Calibri"/>
              </a:rPr>
              <a:t>специальной аппаратурой для организации </a:t>
            </a:r>
            <a:r>
              <a:rPr sz="1400" dirty="0">
                <a:latin typeface="Calibri"/>
                <a:cs typeface="Calibri"/>
              </a:rPr>
              <a:t>и </a:t>
            </a:r>
            <a:r>
              <a:rPr sz="1400" spc="-5" dirty="0">
                <a:latin typeface="Calibri"/>
                <a:cs typeface="Calibri"/>
              </a:rPr>
              <a:t>проведения  всевозможных </a:t>
            </a:r>
            <a:r>
              <a:rPr sz="1400" spc="-10" dirty="0">
                <a:latin typeface="Calibri"/>
                <a:cs typeface="Calibri"/>
              </a:rPr>
              <a:t>концертов, </a:t>
            </a:r>
            <a:r>
              <a:rPr sz="1400" spc="-5" dirty="0">
                <a:latin typeface="Calibri"/>
                <a:cs typeface="Calibri"/>
              </a:rPr>
              <a:t>театральных постановок, просмотра </a:t>
            </a:r>
            <a:r>
              <a:rPr sz="1400" dirty="0">
                <a:latin typeface="Calibri"/>
                <a:cs typeface="Calibri"/>
              </a:rPr>
              <a:t>кинофильмов, </a:t>
            </a:r>
            <a:r>
              <a:rPr sz="1400" spc="-5" dirty="0">
                <a:latin typeface="Calibri"/>
                <a:cs typeface="Calibri"/>
              </a:rPr>
              <a:t>игр </a:t>
            </a:r>
            <a:r>
              <a:rPr sz="1400" dirty="0">
                <a:latin typeface="Calibri"/>
                <a:cs typeface="Calibri"/>
              </a:rPr>
              <a:t>КВН и</a:t>
            </a:r>
            <a:r>
              <a:rPr sz="1400" spc="-15" dirty="0">
                <a:latin typeface="Calibri"/>
                <a:cs typeface="Calibri"/>
              </a:rPr>
              <a:t> т.п.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7" name="object 2"/>
          <p:cNvSpPr/>
          <p:nvPr/>
        </p:nvSpPr>
        <p:spPr>
          <a:xfrm>
            <a:off x="0" y="5918663"/>
            <a:ext cx="9144000" cy="939337"/>
          </a:xfrm>
          <a:prstGeom prst="rect">
            <a:avLst/>
          </a:prstGeom>
          <a:blipFill>
            <a:blip r:embed="rId2" cstate="print">
              <a:duotone>
                <a:prstClr val="black"/>
                <a:srgbClr val="7030A0">
                  <a:tint val="45000"/>
                  <a:satMod val="400000"/>
                </a:srgbClr>
              </a:duotone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0"/>
            <a:ext cx="753509" cy="13716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264" y="1400639"/>
            <a:ext cx="6714091" cy="448004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662553" y="312801"/>
            <a:ext cx="34899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800" b="1" spc="-20" dirty="0" smtClean="0">
                <a:solidFill>
                  <a:srgbClr val="40287B"/>
                </a:solidFill>
                <a:latin typeface="Arial"/>
                <a:cs typeface="Arial"/>
              </a:rPr>
              <a:t>Медиа -</a:t>
            </a:r>
            <a:r>
              <a:rPr sz="1800" b="1" spc="5" dirty="0" smtClean="0">
                <a:solidFill>
                  <a:srgbClr val="40287B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40287B"/>
                </a:solidFill>
                <a:latin typeface="Arial"/>
                <a:cs typeface="Arial"/>
              </a:rPr>
              <a:t>центр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4" name="object 2"/>
          <p:cNvSpPr/>
          <p:nvPr/>
        </p:nvSpPr>
        <p:spPr>
          <a:xfrm>
            <a:off x="0" y="5918663"/>
            <a:ext cx="9144000" cy="939337"/>
          </a:xfrm>
          <a:prstGeom prst="rect">
            <a:avLst/>
          </a:prstGeom>
          <a:blipFill>
            <a:blip r:embed="rId2" cstate="print">
              <a:duotone>
                <a:prstClr val="black"/>
                <a:srgbClr val="7030A0">
                  <a:tint val="45000"/>
                  <a:satMod val="400000"/>
                </a:srgbClr>
              </a:duotone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0"/>
            <a:ext cx="753509" cy="1371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938549"/>
            <a:ext cx="7430982" cy="495398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1000" y="425472"/>
            <a:ext cx="7886700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83385" algn="ctr">
              <a:lnSpc>
                <a:spcPct val="100000"/>
              </a:lnSpc>
              <a:spcBef>
                <a:spcPts val="100"/>
              </a:spcBef>
            </a:pPr>
            <a:r>
              <a:rPr lang="ru-RU" spc="-20" dirty="0" smtClean="0"/>
              <a:t>Библиотека</a:t>
            </a:r>
            <a:endParaRPr spc="-10" dirty="0"/>
          </a:p>
        </p:txBody>
      </p:sp>
      <p:sp>
        <p:nvSpPr>
          <p:cNvPr id="5" name="object 2"/>
          <p:cNvSpPr/>
          <p:nvPr/>
        </p:nvSpPr>
        <p:spPr>
          <a:xfrm>
            <a:off x="0" y="5918663"/>
            <a:ext cx="9144000" cy="939337"/>
          </a:xfrm>
          <a:prstGeom prst="rect">
            <a:avLst/>
          </a:prstGeom>
          <a:blipFill>
            <a:blip r:embed="rId2" cstate="print">
              <a:duotone>
                <a:prstClr val="black"/>
                <a:srgbClr val="7030A0">
                  <a:tint val="45000"/>
                  <a:satMod val="400000"/>
                </a:srgbClr>
              </a:duotone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0"/>
            <a:ext cx="753509" cy="13716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070195"/>
            <a:ext cx="7086600" cy="47244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1000" y="425472"/>
            <a:ext cx="7886700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83385" algn="ctr">
              <a:lnSpc>
                <a:spcPct val="100000"/>
              </a:lnSpc>
              <a:spcBef>
                <a:spcPts val="100"/>
              </a:spcBef>
            </a:pPr>
            <a:r>
              <a:rPr lang="ru-RU" spc="-20" dirty="0" smtClean="0"/>
              <a:t>Библиотека</a:t>
            </a:r>
            <a:endParaRPr spc="-10" dirty="0"/>
          </a:p>
        </p:txBody>
      </p:sp>
      <p:sp>
        <p:nvSpPr>
          <p:cNvPr id="5" name="object 2"/>
          <p:cNvSpPr/>
          <p:nvPr/>
        </p:nvSpPr>
        <p:spPr>
          <a:xfrm>
            <a:off x="0" y="5918663"/>
            <a:ext cx="9144000" cy="939337"/>
          </a:xfrm>
          <a:prstGeom prst="rect">
            <a:avLst/>
          </a:prstGeom>
          <a:blipFill>
            <a:blip r:embed="rId2" cstate="print">
              <a:duotone>
                <a:prstClr val="black"/>
                <a:srgbClr val="7030A0">
                  <a:tint val="45000"/>
                  <a:satMod val="400000"/>
                </a:srgbClr>
              </a:duotone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0"/>
            <a:ext cx="753509" cy="13716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946127"/>
            <a:ext cx="7267610" cy="4845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2315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82109" y="200873"/>
            <a:ext cx="8314292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Лекционные </a:t>
            </a:r>
            <a:r>
              <a:rPr spc="-10" dirty="0"/>
              <a:t>залы, </a:t>
            </a:r>
            <a:r>
              <a:rPr spc="-15" dirty="0" err="1"/>
              <a:t>аудитории</a:t>
            </a:r>
            <a:r>
              <a:rPr spc="-15" dirty="0"/>
              <a:t> </a:t>
            </a:r>
            <a:r>
              <a:rPr dirty="0" smtClean="0"/>
              <a:t>и</a:t>
            </a:r>
            <a:r>
              <a:rPr lang="ru-RU" dirty="0" smtClean="0"/>
              <a:t> </a:t>
            </a:r>
            <a:r>
              <a:rPr spc="-10" dirty="0" err="1" smtClean="0"/>
              <a:t>лаборатории</a:t>
            </a:r>
            <a:endParaRPr spc="-10" dirty="0"/>
          </a:p>
        </p:txBody>
      </p:sp>
      <p:sp>
        <p:nvSpPr>
          <p:cNvPr id="3" name="object 3"/>
          <p:cNvSpPr txBox="1"/>
          <p:nvPr/>
        </p:nvSpPr>
        <p:spPr>
          <a:xfrm>
            <a:off x="1626870" y="857757"/>
            <a:ext cx="7018655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latin typeface="Calibri"/>
                <a:cs typeface="Calibri"/>
              </a:rPr>
              <a:t>Лекционные залы, </a:t>
            </a:r>
            <a:r>
              <a:rPr sz="1400" spc="-15" dirty="0">
                <a:latin typeface="Calibri"/>
                <a:cs typeface="Calibri"/>
              </a:rPr>
              <a:t>аудитории </a:t>
            </a:r>
            <a:r>
              <a:rPr sz="1400" dirty="0">
                <a:latin typeface="Calibri"/>
                <a:cs typeface="Calibri"/>
              </a:rPr>
              <a:t>и </a:t>
            </a:r>
            <a:r>
              <a:rPr sz="1400" spc="-5" dirty="0">
                <a:latin typeface="Calibri"/>
                <a:cs typeface="Calibri"/>
              </a:rPr>
              <a:t>лаборатории </a:t>
            </a:r>
            <a:r>
              <a:rPr sz="1400" spc="-10" dirty="0">
                <a:latin typeface="Calibri"/>
                <a:cs typeface="Calibri"/>
              </a:rPr>
              <a:t>оборудованы </a:t>
            </a:r>
            <a:r>
              <a:rPr sz="1400" spc="-15" dirty="0">
                <a:latin typeface="Calibri"/>
                <a:cs typeface="Calibri"/>
              </a:rPr>
              <a:t>мультимедийной </a:t>
            </a:r>
            <a:r>
              <a:rPr sz="1400" spc="-5" dirty="0">
                <a:latin typeface="Calibri"/>
                <a:cs typeface="Calibri"/>
              </a:rPr>
              <a:t>аппаратурой </a:t>
            </a:r>
            <a:r>
              <a:rPr sz="1400" dirty="0">
                <a:latin typeface="Calibri"/>
                <a:cs typeface="Calibri"/>
              </a:rPr>
              <a:t>и  </a:t>
            </a:r>
            <a:r>
              <a:rPr sz="1400" spc="-10" dirty="0">
                <a:latin typeface="Calibri"/>
                <a:cs typeface="Calibri"/>
              </a:rPr>
              <a:t>средствами</a:t>
            </a:r>
            <a:r>
              <a:rPr sz="1400" spc="2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звукоусиления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" name="object 2"/>
          <p:cNvSpPr/>
          <p:nvPr/>
        </p:nvSpPr>
        <p:spPr>
          <a:xfrm>
            <a:off x="0" y="5918663"/>
            <a:ext cx="9144000" cy="939337"/>
          </a:xfrm>
          <a:prstGeom prst="rect">
            <a:avLst/>
          </a:prstGeom>
          <a:blipFill>
            <a:blip r:embed="rId2" cstate="print">
              <a:duotone>
                <a:prstClr val="black"/>
                <a:srgbClr val="7030A0">
                  <a:tint val="45000"/>
                  <a:satMod val="400000"/>
                </a:srgbClr>
              </a:duotone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0"/>
            <a:ext cx="753509" cy="13716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567135"/>
            <a:ext cx="6142356" cy="409490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82109" y="200873"/>
            <a:ext cx="8314292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Лекционные </a:t>
            </a:r>
            <a:r>
              <a:rPr spc="-10" dirty="0"/>
              <a:t>залы, </a:t>
            </a:r>
            <a:r>
              <a:rPr spc="-15" dirty="0" err="1"/>
              <a:t>аудитории</a:t>
            </a:r>
            <a:r>
              <a:rPr spc="-15" dirty="0"/>
              <a:t> </a:t>
            </a:r>
            <a:r>
              <a:rPr dirty="0" smtClean="0"/>
              <a:t>и</a:t>
            </a:r>
            <a:r>
              <a:rPr lang="ru-RU" dirty="0" smtClean="0"/>
              <a:t> </a:t>
            </a:r>
            <a:r>
              <a:rPr spc="-10" dirty="0" err="1" smtClean="0"/>
              <a:t>лаборатории</a:t>
            </a:r>
            <a:endParaRPr spc="-10" dirty="0"/>
          </a:p>
        </p:txBody>
      </p:sp>
      <p:sp>
        <p:nvSpPr>
          <p:cNvPr id="3" name="object 3"/>
          <p:cNvSpPr txBox="1"/>
          <p:nvPr/>
        </p:nvSpPr>
        <p:spPr>
          <a:xfrm>
            <a:off x="1626870" y="857757"/>
            <a:ext cx="7018655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latin typeface="Calibri"/>
                <a:cs typeface="Calibri"/>
              </a:rPr>
              <a:t>Лекционные залы, </a:t>
            </a:r>
            <a:r>
              <a:rPr sz="1400" spc="-15" dirty="0">
                <a:latin typeface="Calibri"/>
                <a:cs typeface="Calibri"/>
              </a:rPr>
              <a:t>аудитории </a:t>
            </a:r>
            <a:r>
              <a:rPr sz="1400" dirty="0">
                <a:latin typeface="Calibri"/>
                <a:cs typeface="Calibri"/>
              </a:rPr>
              <a:t>и </a:t>
            </a:r>
            <a:r>
              <a:rPr sz="1400" spc="-5" dirty="0">
                <a:latin typeface="Calibri"/>
                <a:cs typeface="Calibri"/>
              </a:rPr>
              <a:t>лаборатории </a:t>
            </a:r>
            <a:r>
              <a:rPr sz="1400" spc="-10" dirty="0">
                <a:latin typeface="Calibri"/>
                <a:cs typeface="Calibri"/>
              </a:rPr>
              <a:t>оборудованы </a:t>
            </a:r>
            <a:r>
              <a:rPr sz="1400" spc="-15" dirty="0">
                <a:latin typeface="Calibri"/>
                <a:cs typeface="Calibri"/>
              </a:rPr>
              <a:t>мультимедийной </a:t>
            </a:r>
            <a:r>
              <a:rPr sz="1400" spc="-5" dirty="0">
                <a:latin typeface="Calibri"/>
                <a:cs typeface="Calibri"/>
              </a:rPr>
              <a:t>аппаратурой </a:t>
            </a:r>
            <a:r>
              <a:rPr sz="1400" dirty="0">
                <a:latin typeface="Calibri"/>
                <a:cs typeface="Calibri"/>
              </a:rPr>
              <a:t>и  </a:t>
            </a:r>
            <a:r>
              <a:rPr sz="1400" spc="-10" dirty="0">
                <a:latin typeface="Calibri"/>
                <a:cs typeface="Calibri"/>
              </a:rPr>
              <a:t>средствами</a:t>
            </a:r>
            <a:r>
              <a:rPr sz="1400" spc="2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звукоусиления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" name="object 2"/>
          <p:cNvSpPr/>
          <p:nvPr/>
        </p:nvSpPr>
        <p:spPr>
          <a:xfrm>
            <a:off x="0" y="5918663"/>
            <a:ext cx="9144000" cy="939337"/>
          </a:xfrm>
          <a:prstGeom prst="rect">
            <a:avLst/>
          </a:prstGeom>
          <a:blipFill>
            <a:blip r:embed="rId2" cstate="print">
              <a:duotone>
                <a:prstClr val="black"/>
                <a:srgbClr val="7030A0">
                  <a:tint val="45000"/>
                  <a:satMod val="400000"/>
                </a:srgbClr>
              </a:duotone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0"/>
            <a:ext cx="753509" cy="13716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285" y="1371600"/>
            <a:ext cx="6639823" cy="4430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6635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82109" y="200873"/>
            <a:ext cx="8314292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Лекционные </a:t>
            </a:r>
            <a:r>
              <a:rPr spc="-10" dirty="0"/>
              <a:t>залы, </a:t>
            </a:r>
            <a:r>
              <a:rPr spc="-15" dirty="0" err="1"/>
              <a:t>аудитории</a:t>
            </a:r>
            <a:r>
              <a:rPr spc="-15" dirty="0"/>
              <a:t> </a:t>
            </a:r>
            <a:r>
              <a:rPr dirty="0" smtClean="0"/>
              <a:t>и</a:t>
            </a:r>
            <a:r>
              <a:rPr lang="ru-RU" dirty="0" smtClean="0"/>
              <a:t> </a:t>
            </a:r>
            <a:r>
              <a:rPr spc="-10" dirty="0" err="1" smtClean="0"/>
              <a:t>лаборатории</a:t>
            </a:r>
            <a:endParaRPr spc="-10" dirty="0"/>
          </a:p>
        </p:txBody>
      </p:sp>
      <p:sp>
        <p:nvSpPr>
          <p:cNvPr id="3" name="object 3"/>
          <p:cNvSpPr txBox="1"/>
          <p:nvPr/>
        </p:nvSpPr>
        <p:spPr>
          <a:xfrm>
            <a:off x="1626870" y="857757"/>
            <a:ext cx="7018655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latin typeface="Calibri"/>
                <a:cs typeface="Calibri"/>
              </a:rPr>
              <a:t>Лекционные залы, </a:t>
            </a:r>
            <a:r>
              <a:rPr sz="1400" spc="-15" dirty="0">
                <a:latin typeface="Calibri"/>
                <a:cs typeface="Calibri"/>
              </a:rPr>
              <a:t>аудитории </a:t>
            </a:r>
            <a:r>
              <a:rPr sz="1400" dirty="0">
                <a:latin typeface="Calibri"/>
                <a:cs typeface="Calibri"/>
              </a:rPr>
              <a:t>и </a:t>
            </a:r>
            <a:r>
              <a:rPr sz="1400" spc="-5" dirty="0">
                <a:latin typeface="Calibri"/>
                <a:cs typeface="Calibri"/>
              </a:rPr>
              <a:t>лаборатории </a:t>
            </a:r>
            <a:r>
              <a:rPr sz="1400" spc="-10" dirty="0">
                <a:latin typeface="Calibri"/>
                <a:cs typeface="Calibri"/>
              </a:rPr>
              <a:t>оборудованы </a:t>
            </a:r>
            <a:r>
              <a:rPr sz="1400" spc="-15" dirty="0">
                <a:latin typeface="Calibri"/>
                <a:cs typeface="Calibri"/>
              </a:rPr>
              <a:t>мультимедийной </a:t>
            </a:r>
            <a:r>
              <a:rPr sz="1400" spc="-5" dirty="0">
                <a:latin typeface="Calibri"/>
                <a:cs typeface="Calibri"/>
              </a:rPr>
              <a:t>аппаратурой </a:t>
            </a:r>
            <a:r>
              <a:rPr sz="1400" dirty="0">
                <a:latin typeface="Calibri"/>
                <a:cs typeface="Calibri"/>
              </a:rPr>
              <a:t>и  </a:t>
            </a:r>
            <a:r>
              <a:rPr sz="1400" spc="-10" dirty="0">
                <a:latin typeface="Calibri"/>
                <a:cs typeface="Calibri"/>
              </a:rPr>
              <a:t>средствами</a:t>
            </a:r>
            <a:r>
              <a:rPr sz="1400" spc="2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звукоусиления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" name="object 2"/>
          <p:cNvSpPr/>
          <p:nvPr/>
        </p:nvSpPr>
        <p:spPr>
          <a:xfrm>
            <a:off x="0" y="5918663"/>
            <a:ext cx="9144000" cy="939337"/>
          </a:xfrm>
          <a:prstGeom prst="rect">
            <a:avLst/>
          </a:prstGeom>
          <a:blipFill>
            <a:blip r:embed="rId2" cstate="print">
              <a:duotone>
                <a:prstClr val="black"/>
                <a:srgbClr val="7030A0">
                  <a:tint val="45000"/>
                  <a:satMod val="400000"/>
                </a:srgbClr>
              </a:duotone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0"/>
            <a:ext cx="753509" cy="13716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286" y="1358537"/>
            <a:ext cx="6639822" cy="4430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00090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</TotalTime>
  <Words>103</Words>
  <Application>Microsoft Office PowerPoint</Application>
  <PresentationFormat>Экран (4:3)</PresentationFormat>
  <Paragraphs>13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Тема Office</vt:lpstr>
      <vt:lpstr>Презентация PowerPoint</vt:lpstr>
      <vt:lpstr>Актовый зал</vt:lpstr>
      <vt:lpstr>Презентация PowerPoint</vt:lpstr>
      <vt:lpstr>Библиотека</vt:lpstr>
      <vt:lpstr>Библиотека</vt:lpstr>
      <vt:lpstr>Лекционные залы, аудитории и лаборатории</vt:lpstr>
      <vt:lpstr>Лекционные залы, аудитории и лаборатории</vt:lpstr>
      <vt:lpstr>Лекционные залы, аудитории и лаборатории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</dc:creator>
  <cp:lastModifiedBy>Пользователь Windows</cp:lastModifiedBy>
  <cp:revision>2</cp:revision>
  <dcterms:created xsi:type="dcterms:W3CDTF">2021-04-09T03:34:02Z</dcterms:created>
  <dcterms:modified xsi:type="dcterms:W3CDTF">2021-10-18T08:31:43Z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2018-03-01T00:00:00Z</vt:filetime>
  </property>
  <property fmtid="{D5CDD505-2E9C-101B-9397-08002B2CF9AE}" pid="3" name="Creator">
    <vt:lpwstr>Microsoft® PowerPoint® 2010</vt:lpwstr>
  </property>
  <property fmtid="{D5CDD505-2E9C-101B-9397-08002B2CF9AE}" pid="4" name="LastSaved">
    <vt:filetime>2021-04-09T00:00:00Z</vt:filetime>
  </property>
</Properties>
</file>