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370" r:id="rId2"/>
    <p:sldId id="343" r:id="rId3"/>
    <p:sldId id="371" r:id="rId4"/>
    <p:sldId id="374" r:id="rId5"/>
    <p:sldId id="368" r:id="rId6"/>
    <p:sldId id="369" r:id="rId7"/>
    <p:sldId id="356" r:id="rId8"/>
    <p:sldId id="357" r:id="rId9"/>
    <p:sldId id="354" r:id="rId10"/>
    <p:sldId id="367" r:id="rId11"/>
    <p:sldId id="359" r:id="rId12"/>
    <p:sldId id="372" r:id="rId13"/>
    <p:sldId id="358" r:id="rId14"/>
    <p:sldId id="360" r:id="rId15"/>
    <p:sldId id="361" r:id="rId16"/>
    <p:sldId id="373" r:id="rId17"/>
    <p:sldId id="377" r:id="rId18"/>
    <p:sldId id="375" r:id="rId19"/>
    <p:sldId id="364" r:id="rId20"/>
    <p:sldId id="366" r:id="rId21"/>
    <p:sldId id="376" r:id="rId22"/>
    <p:sldId id="378" r:id="rId23"/>
    <p:sldId id="365" r:id="rId24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3232D"/>
    <a:srgbClr val="1F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618"/>
  </p:normalViewPr>
  <p:slideViewPr>
    <p:cSldViewPr snapToGrid="0" snapToObjects="1">
      <p:cViewPr varScale="1">
        <p:scale>
          <a:sx n="106" d="100"/>
          <a:sy n="106" d="100"/>
        </p:scale>
        <p:origin x="14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5C906-7391-468E-92DA-4B0FCB580316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D5DD42D-3805-498D-844C-74477DD1CE46}">
      <dgm:prSet phldrT="[Текст]" custT="1"/>
      <dgm:spPr>
        <a:gradFill rotWithShape="0">
          <a:gsLst>
            <a:gs pos="0">
              <a:srgbClr val="D9CBDF"/>
            </a:gs>
            <a:gs pos="78000">
              <a:srgbClr val="88609A"/>
            </a:gs>
          </a:gsLst>
        </a:gradFill>
      </dgm:spPr>
      <dgm:t>
        <a:bodyPr/>
        <a:lstStyle/>
        <a:p>
          <a:r>
            <a:rPr lang="ru-RU" sz="3200" b="1" dirty="0" smtClean="0"/>
            <a:t>Управляющий комитет</a:t>
          </a:r>
          <a:endParaRPr lang="ru-RU" sz="3200" b="1" dirty="0"/>
        </a:p>
      </dgm:t>
    </dgm:pt>
    <dgm:pt modelId="{A1F389F6-7318-4F05-A203-DBE8D232455F}" type="parTrans" cxnId="{8CE25DC5-649A-4C57-9998-18AD498E795D}">
      <dgm:prSet/>
      <dgm:spPr/>
      <dgm:t>
        <a:bodyPr/>
        <a:lstStyle/>
        <a:p>
          <a:endParaRPr lang="ru-RU"/>
        </a:p>
      </dgm:t>
    </dgm:pt>
    <dgm:pt modelId="{9944F899-9EDE-4B72-B8C5-CA9EAA5B95DA}" type="sibTrans" cxnId="{8CE25DC5-649A-4C57-9998-18AD498E795D}">
      <dgm:prSet/>
      <dgm:spPr/>
      <dgm:t>
        <a:bodyPr/>
        <a:lstStyle/>
        <a:p>
          <a:endParaRPr lang="ru-RU"/>
        </a:p>
      </dgm:t>
    </dgm:pt>
    <dgm:pt modelId="{3893E008-B7A7-4BEE-BA85-4815581E777D}">
      <dgm:prSet phldrT="[Текст]" custT="1"/>
      <dgm:spPr>
        <a:gradFill rotWithShape="0">
          <a:gsLst>
            <a:gs pos="98000">
              <a:srgbClr val="88609A"/>
            </a:gs>
            <a:gs pos="0">
              <a:srgbClr val="D9CBDF"/>
            </a:gs>
          </a:gsLst>
        </a:gradFill>
      </dgm:spPr>
      <dgm:t>
        <a:bodyPr/>
        <a:lstStyle/>
        <a:p>
          <a:r>
            <a:rPr lang="ru-RU" sz="2800" b="1" dirty="0" smtClean="0"/>
            <a:t>Председатель </a:t>
          </a:r>
          <a:endParaRPr lang="ru-RU" sz="2800" b="1" dirty="0"/>
        </a:p>
      </dgm:t>
    </dgm:pt>
    <dgm:pt modelId="{82BBC0F7-993C-4333-962E-B48290BC8332}" type="parTrans" cxnId="{17F169B0-296F-4465-9246-E012769995B6}">
      <dgm:prSet/>
      <dgm:spPr/>
      <dgm:t>
        <a:bodyPr/>
        <a:lstStyle/>
        <a:p>
          <a:endParaRPr lang="ru-RU"/>
        </a:p>
      </dgm:t>
    </dgm:pt>
    <dgm:pt modelId="{92531F4D-CDC8-4BED-9346-60B23525EC87}" type="sibTrans" cxnId="{17F169B0-296F-4465-9246-E012769995B6}">
      <dgm:prSet/>
      <dgm:spPr/>
      <dgm:t>
        <a:bodyPr/>
        <a:lstStyle/>
        <a:p>
          <a:endParaRPr lang="ru-RU"/>
        </a:p>
      </dgm:t>
    </dgm:pt>
    <dgm:pt modelId="{01AAD484-94D1-429A-8510-8601D714DA65}">
      <dgm:prSet phldrT="[Текст]" custT="1"/>
      <dgm:spPr>
        <a:gradFill rotWithShape="0">
          <a:gsLst>
            <a:gs pos="0">
              <a:srgbClr val="D9CBDF"/>
            </a:gs>
            <a:gs pos="99000">
              <a:srgbClr val="88609A"/>
            </a:gs>
          </a:gsLst>
        </a:gradFill>
      </dgm:spPr>
      <dgm:t>
        <a:bodyPr/>
        <a:lstStyle/>
        <a:p>
          <a:r>
            <a:rPr lang="ru-RU" sz="2800" b="1" dirty="0" smtClean="0"/>
            <a:t>Заместитель председателя</a:t>
          </a:r>
          <a:endParaRPr lang="ru-RU" sz="2800" b="1" dirty="0"/>
        </a:p>
      </dgm:t>
    </dgm:pt>
    <dgm:pt modelId="{AC7B3725-712A-4ECD-8B2D-34AE111214B2}" type="parTrans" cxnId="{A3E17A3D-7E3D-4326-9F53-C0C0F66AC3BE}">
      <dgm:prSet/>
      <dgm:spPr/>
      <dgm:t>
        <a:bodyPr/>
        <a:lstStyle/>
        <a:p>
          <a:endParaRPr lang="ru-RU"/>
        </a:p>
      </dgm:t>
    </dgm:pt>
    <dgm:pt modelId="{8B9A6251-9F19-444C-9145-07A0B1645B1B}" type="sibTrans" cxnId="{A3E17A3D-7E3D-4326-9F53-C0C0F66AC3BE}">
      <dgm:prSet/>
      <dgm:spPr/>
      <dgm:t>
        <a:bodyPr/>
        <a:lstStyle/>
        <a:p>
          <a:endParaRPr lang="ru-RU"/>
        </a:p>
      </dgm:t>
    </dgm:pt>
    <dgm:pt modelId="{59045431-D6C8-4657-8854-6BF0C8F927D8}">
      <dgm:prSet phldrT="[Текст]" custT="1"/>
      <dgm:spPr>
        <a:gradFill rotWithShape="0">
          <a:gsLst>
            <a:gs pos="0">
              <a:srgbClr val="D9CBDF"/>
            </a:gs>
            <a:gs pos="91000">
              <a:srgbClr val="88609A"/>
            </a:gs>
          </a:gsLst>
        </a:gradFill>
      </dgm:spPr>
      <dgm:t>
        <a:bodyPr/>
        <a:lstStyle/>
        <a:p>
          <a:r>
            <a:rPr lang="ru-RU" sz="2800" b="1" dirty="0" smtClean="0"/>
            <a:t>Председатели и заместители центров</a:t>
          </a:r>
          <a:endParaRPr lang="ru-RU" sz="2800" b="1" dirty="0"/>
        </a:p>
      </dgm:t>
    </dgm:pt>
    <dgm:pt modelId="{602B9809-BA04-49F5-9E95-644C951012B6}" type="parTrans" cxnId="{188136B5-7055-45CF-B050-6A2778640764}">
      <dgm:prSet/>
      <dgm:spPr/>
      <dgm:t>
        <a:bodyPr/>
        <a:lstStyle/>
        <a:p>
          <a:endParaRPr lang="ru-RU"/>
        </a:p>
      </dgm:t>
    </dgm:pt>
    <dgm:pt modelId="{1A69075A-4B6A-4B4D-AAD9-57FB9778E5B0}" type="sibTrans" cxnId="{188136B5-7055-45CF-B050-6A2778640764}">
      <dgm:prSet/>
      <dgm:spPr/>
      <dgm:t>
        <a:bodyPr/>
        <a:lstStyle/>
        <a:p>
          <a:endParaRPr lang="ru-RU"/>
        </a:p>
      </dgm:t>
    </dgm:pt>
    <dgm:pt modelId="{9C394625-3421-4B7E-8615-9CFA12A8AF00}">
      <dgm:prSet custT="1"/>
      <dgm:spPr>
        <a:gradFill rotWithShape="0">
          <a:gsLst>
            <a:gs pos="0">
              <a:srgbClr val="D9CBDF"/>
            </a:gs>
            <a:gs pos="88000">
              <a:srgbClr val="88609A"/>
            </a:gs>
          </a:gsLst>
        </a:gradFill>
      </dgm:spPr>
      <dgm:t>
        <a:bodyPr/>
        <a:lstStyle/>
        <a:p>
          <a:r>
            <a:rPr lang="ru-RU" sz="2800" b="1" dirty="0" smtClean="0"/>
            <a:t>Секретарь студенческого совета</a:t>
          </a:r>
          <a:endParaRPr lang="ru-RU" sz="2800" b="1" dirty="0"/>
        </a:p>
      </dgm:t>
    </dgm:pt>
    <dgm:pt modelId="{42F83103-B180-489E-95CB-9EE5CAC86AAD}" type="parTrans" cxnId="{20C32C2F-3994-40DF-897B-1C7DF803DCDA}">
      <dgm:prSet/>
      <dgm:spPr/>
      <dgm:t>
        <a:bodyPr/>
        <a:lstStyle/>
        <a:p>
          <a:endParaRPr lang="ru-RU"/>
        </a:p>
      </dgm:t>
    </dgm:pt>
    <dgm:pt modelId="{E3A8CDFE-6C97-4CE6-892A-A12757C20D77}" type="sibTrans" cxnId="{20C32C2F-3994-40DF-897B-1C7DF803DCDA}">
      <dgm:prSet/>
      <dgm:spPr/>
      <dgm:t>
        <a:bodyPr/>
        <a:lstStyle/>
        <a:p>
          <a:endParaRPr lang="ru-RU"/>
        </a:p>
      </dgm:t>
    </dgm:pt>
    <dgm:pt modelId="{0B5A0F0B-C402-48C1-9B62-63D2C60B37A2}" type="pres">
      <dgm:prSet presAssocID="{CAF5C906-7391-468E-92DA-4B0FCB5803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649732-3D94-47EF-84F4-A8113D6CE44E}" type="pres">
      <dgm:prSet presAssocID="{FD5DD42D-3805-498D-844C-74477DD1CE46}" presName="root1" presStyleCnt="0"/>
      <dgm:spPr/>
    </dgm:pt>
    <dgm:pt modelId="{25ECE9C7-0D6C-425D-AFDE-202B932D4C5A}" type="pres">
      <dgm:prSet presAssocID="{FD5DD42D-3805-498D-844C-74477DD1CE46}" presName="LevelOneTextNode" presStyleLbl="node0" presStyleIdx="0" presStyleCnt="1" custLinFactNeighborX="8089" custLinFactNeighborY="-5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50AEC6-19BB-44F4-9C99-22A24B11A424}" type="pres">
      <dgm:prSet presAssocID="{FD5DD42D-3805-498D-844C-74477DD1CE46}" presName="level2hierChild" presStyleCnt="0"/>
      <dgm:spPr/>
    </dgm:pt>
    <dgm:pt modelId="{448C7B9F-D7FF-4698-97A9-B7D56426E6AA}" type="pres">
      <dgm:prSet presAssocID="{82BBC0F7-993C-4333-962E-B48290BC833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5A3BEE9-1E22-4421-8850-556E844DEF69}" type="pres">
      <dgm:prSet presAssocID="{82BBC0F7-993C-4333-962E-B48290BC833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C876D51-AF1E-49AC-B7CF-D233ED97A196}" type="pres">
      <dgm:prSet presAssocID="{3893E008-B7A7-4BEE-BA85-4815581E777D}" presName="root2" presStyleCnt="0"/>
      <dgm:spPr/>
    </dgm:pt>
    <dgm:pt modelId="{C3D820EE-31B5-4F4E-957F-436527F4C29E}" type="pres">
      <dgm:prSet presAssocID="{3893E008-B7A7-4BEE-BA85-4815581E777D}" presName="LevelTwoTextNode" presStyleLbl="node2" presStyleIdx="0" presStyleCnt="4" custScaleX="125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E27E9-DAD7-40A8-91A7-87D4961A8DCB}" type="pres">
      <dgm:prSet presAssocID="{3893E008-B7A7-4BEE-BA85-4815581E777D}" presName="level3hierChild" presStyleCnt="0"/>
      <dgm:spPr/>
    </dgm:pt>
    <dgm:pt modelId="{81784F07-4C4F-4E5B-B1DF-95FFDEF2CEA5}" type="pres">
      <dgm:prSet presAssocID="{AC7B3725-712A-4ECD-8B2D-34AE111214B2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3AC039B-8070-4083-AFD4-D5232405EF24}" type="pres">
      <dgm:prSet presAssocID="{AC7B3725-712A-4ECD-8B2D-34AE111214B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09CDBDF-B082-4F0C-AC6B-0032F61E556A}" type="pres">
      <dgm:prSet presAssocID="{01AAD484-94D1-429A-8510-8601D714DA65}" presName="root2" presStyleCnt="0"/>
      <dgm:spPr/>
    </dgm:pt>
    <dgm:pt modelId="{4CF6148F-F16A-4991-A254-7712872EF0F6}" type="pres">
      <dgm:prSet presAssocID="{01AAD484-94D1-429A-8510-8601D714DA65}" presName="LevelTwoTextNode" presStyleLbl="node2" presStyleIdx="1" presStyleCnt="4" custScaleX="126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F26D86-805D-4199-B75B-5703B836C93C}" type="pres">
      <dgm:prSet presAssocID="{01AAD484-94D1-429A-8510-8601D714DA65}" presName="level3hierChild" presStyleCnt="0"/>
      <dgm:spPr/>
    </dgm:pt>
    <dgm:pt modelId="{8570980C-1248-4243-9F9C-14E6E119BEDB}" type="pres">
      <dgm:prSet presAssocID="{42F83103-B180-489E-95CB-9EE5CAC86AA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CE56E87-A4C2-4A4B-AF37-2BDB85C9BAE2}" type="pres">
      <dgm:prSet presAssocID="{42F83103-B180-489E-95CB-9EE5CAC86AA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CE2E3F4-06C6-4AD8-B0A1-11E76CA78B42}" type="pres">
      <dgm:prSet presAssocID="{9C394625-3421-4B7E-8615-9CFA12A8AF00}" presName="root2" presStyleCnt="0"/>
      <dgm:spPr/>
    </dgm:pt>
    <dgm:pt modelId="{C518C2E7-C453-442E-968F-40B735830039}" type="pres">
      <dgm:prSet presAssocID="{9C394625-3421-4B7E-8615-9CFA12A8AF00}" presName="LevelTwoTextNode" presStyleLbl="node2" presStyleIdx="2" presStyleCnt="4" custScaleX="126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2ABD37-209B-4E3E-8ABD-EF1FB45591C0}" type="pres">
      <dgm:prSet presAssocID="{9C394625-3421-4B7E-8615-9CFA12A8AF00}" presName="level3hierChild" presStyleCnt="0"/>
      <dgm:spPr/>
    </dgm:pt>
    <dgm:pt modelId="{02DA0E9E-75B2-4C44-9421-228D5616AD8C}" type="pres">
      <dgm:prSet presAssocID="{602B9809-BA04-49F5-9E95-644C951012B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4FD525E-0D15-4CFC-A9D6-448A35B0710B}" type="pres">
      <dgm:prSet presAssocID="{602B9809-BA04-49F5-9E95-644C951012B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E22F7BD-DF6A-4127-9EAF-1B2508C15868}" type="pres">
      <dgm:prSet presAssocID="{59045431-D6C8-4657-8854-6BF0C8F927D8}" presName="root2" presStyleCnt="0"/>
      <dgm:spPr/>
    </dgm:pt>
    <dgm:pt modelId="{C2BC15DE-C5FB-4673-B5FB-6744CC09BA07}" type="pres">
      <dgm:prSet presAssocID="{59045431-D6C8-4657-8854-6BF0C8F927D8}" presName="LevelTwoTextNode" presStyleLbl="node2" presStyleIdx="3" presStyleCnt="4" custScaleX="129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E3F64-1AB0-4E44-9EA4-8A541BB5F3A7}" type="pres">
      <dgm:prSet presAssocID="{59045431-D6C8-4657-8854-6BF0C8F927D8}" presName="level3hierChild" presStyleCnt="0"/>
      <dgm:spPr/>
    </dgm:pt>
  </dgm:ptLst>
  <dgm:cxnLst>
    <dgm:cxn modelId="{8CE25DC5-649A-4C57-9998-18AD498E795D}" srcId="{CAF5C906-7391-468E-92DA-4B0FCB580316}" destId="{FD5DD42D-3805-498D-844C-74477DD1CE46}" srcOrd="0" destOrd="0" parTransId="{A1F389F6-7318-4F05-A203-DBE8D232455F}" sibTransId="{9944F899-9EDE-4B72-B8C5-CA9EAA5B95DA}"/>
    <dgm:cxn modelId="{17F169B0-296F-4465-9246-E012769995B6}" srcId="{FD5DD42D-3805-498D-844C-74477DD1CE46}" destId="{3893E008-B7A7-4BEE-BA85-4815581E777D}" srcOrd="0" destOrd="0" parTransId="{82BBC0F7-993C-4333-962E-B48290BC8332}" sibTransId="{92531F4D-CDC8-4BED-9346-60B23525EC87}"/>
    <dgm:cxn modelId="{98F9FE76-AA58-4693-8036-3D77B292F5F7}" type="presOf" srcId="{602B9809-BA04-49F5-9E95-644C951012B6}" destId="{02DA0E9E-75B2-4C44-9421-228D5616AD8C}" srcOrd="0" destOrd="0" presId="urn:microsoft.com/office/officeart/2008/layout/HorizontalMultiLevelHierarchy"/>
    <dgm:cxn modelId="{04114405-87D6-42EB-91D9-111F80370195}" type="presOf" srcId="{602B9809-BA04-49F5-9E95-644C951012B6}" destId="{D4FD525E-0D15-4CFC-A9D6-448A35B0710B}" srcOrd="1" destOrd="0" presId="urn:microsoft.com/office/officeart/2008/layout/HorizontalMultiLevelHierarchy"/>
    <dgm:cxn modelId="{9A19A8BE-1F60-4E84-B334-CEDDAF17E8DA}" type="presOf" srcId="{82BBC0F7-993C-4333-962E-B48290BC8332}" destId="{448C7B9F-D7FF-4698-97A9-B7D56426E6AA}" srcOrd="0" destOrd="0" presId="urn:microsoft.com/office/officeart/2008/layout/HorizontalMultiLevelHierarchy"/>
    <dgm:cxn modelId="{188136B5-7055-45CF-B050-6A2778640764}" srcId="{FD5DD42D-3805-498D-844C-74477DD1CE46}" destId="{59045431-D6C8-4657-8854-6BF0C8F927D8}" srcOrd="3" destOrd="0" parTransId="{602B9809-BA04-49F5-9E95-644C951012B6}" sibTransId="{1A69075A-4B6A-4B4D-AAD9-57FB9778E5B0}"/>
    <dgm:cxn modelId="{8FD69F52-8C3C-4909-877A-DB0F096B36EE}" type="presOf" srcId="{FD5DD42D-3805-498D-844C-74477DD1CE46}" destId="{25ECE9C7-0D6C-425D-AFDE-202B932D4C5A}" srcOrd="0" destOrd="0" presId="urn:microsoft.com/office/officeart/2008/layout/HorizontalMultiLevelHierarchy"/>
    <dgm:cxn modelId="{41DA9FC0-6146-44EF-BBE5-116B20E55F27}" type="presOf" srcId="{01AAD484-94D1-429A-8510-8601D714DA65}" destId="{4CF6148F-F16A-4991-A254-7712872EF0F6}" srcOrd="0" destOrd="0" presId="urn:microsoft.com/office/officeart/2008/layout/HorizontalMultiLevelHierarchy"/>
    <dgm:cxn modelId="{8D8A966B-EFA0-4965-9B68-0010A3A84236}" type="presOf" srcId="{42F83103-B180-489E-95CB-9EE5CAC86AAD}" destId="{8570980C-1248-4243-9F9C-14E6E119BEDB}" srcOrd="0" destOrd="0" presId="urn:microsoft.com/office/officeart/2008/layout/HorizontalMultiLevelHierarchy"/>
    <dgm:cxn modelId="{A3E17A3D-7E3D-4326-9F53-C0C0F66AC3BE}" srcId="{FD5DD42D-3805-498D-844C-74477DD1CE46}" destId="{01AAD484-94D1-429A-8510-8601D714DA65}" srcOrd="1" destOrd="0" parTransId="{AC7B3725-712A-4ECD-8B2D-34AE111214B2}" sibTransId="{8B9A6251-9F19-444C-9145-07A0B1645B1B}"/>
    <dgm:cxn modelId="{7EF43FDE-F183-4DA1-9775-267A4C74426B}" type="presOf" srcId="{82BBC0F7-993C-4333-962E-B48290BC8332}" destId="{15A3BEE9-1E22-4421-8850-556E844DEF69}" srcOrd="1" destOrd="0" presId="urn:microsoft.com/office/officeart/2008/layout/HorizontalMultiLevelHierarchy"/>
    <dgm:cxn modelId="{2C190526-7994-403B-9A8C-1C9C9AD19C43}" type="presOf" srcId="{3893E008-B7A7-4BEE-BA85-4815581E777D}" destId="{C3D820EE-31B5-4F4E-957F-436527F4C29E}" srcOrd="0" destOrd="0" presId="urn:microsoft.com/office/officeart/2008/layout/HorizontalMultiLevelHierarchy"/>
    <dgm:cxn modelId="{810339B7-91EC-431B-9BEF-9FED725D03AF}" type="presOf" srcId="{AC7B3725-712A-4ECD-8B2D-34AE111214B2}" destId="{93AC039B-8070-4083-AFD4-D5232405EF24}" srcOrd="1" destOrd="0" presId="urn:microsoft.com/office/officeart/2008/layout/HorizontalMultiLevelHierarchy"/>
    <dgm:cxn modelId="{2B598F09-86F2-42B8-B483-97276726041E}" type="presOf" srcId="{CAF5C906-7391-468E-92DA-4B0FCB580316}" destId="{0B5A0F0B-C402-48C1-9B62-63D2C60B37A2}" srcOrd="0" destOrd="0" presId="urn:microsoft.com/office/officeart/2008/layout/HorizontalMultiLevelHierarchy"/>
    <dgm:cxn modelId="{EFB4B12A-9226-45EA-B3E5-C0AF199FD864}" type="presOf" srcId="{9C394625-3421-4B7E-8615-9CFA12A8AF00}" destId="{C518C2E7-C453-442E-968F-40B735830039}" srcOrd="0" destOrd="0" presId="urn:microsoft.com/office/officeart/2008/layout/HorizontalMultiLevelHierarchy"/>
    <dgm:cxn modelId="{20C32C2F-3994-40DF-897B-1C7DF803DCDA}" srcId="{FD5DD42D-3805-498D-844C-74477DD1CE46}" destId="{9C394625-3421-4B7E-8615-9CFA12A8AF00}" srcOrd="2" destOrd="0" parTransId="{42F83103-B180-489E-95CB-9EE5CAC86AAD}" sibTransId="{E3A8CDFE-6C97-4CE6-892A-A12757C20D77}"/>
    <dgm:cxn modelId="{3173BDA6-C80E-4BA6-95B3-B99784A244BB}" type="presOf" srcId="{AC7B3725-712A-4ECD-8B2D-34AE111214B2}" destId="{81784F07-4C4F-4E5B-B1DF-95FFDEF2CEA5}" srcOrd="0" destOrd="0" presId="urn:microsoft.com/office/officeart/2008/layout/HorizontalMultiLevelHierarchy"/>
    <dgm:cxn modelId="{81433ED1-C7E8-4C23-AE2F-8C2A2391182C}" type="presOf" srcId="{59045431-D6C8-4657-8854-6BF0C8F927D8}" destId="{C2BC15DE-C5FB-4673-B5FB-6744CC09BA07}" srcOrd="0" destOrd="0" presId="urn:microsoft.com/office/officeart/2008/layout/HorizontalMultiLevelHierarchy"/>
    <dgm:cxn modelId="{82580B5E-87CF-47DD-852E-52F3FC5D8D46}" type="presOf" srcId="{42F83103-B180-489E-95CB-9EE5CAC86AAD}" destId="{BCE56E87-A4C2-4A4B-AF37-2BDB85C9BAE2}" srcOrd="1" destOrd="0" presId="urn:microsoft.com/office/officeart/2008/layout/HorizontalMultiLevelHierarchy"/>
    <dgm:cxn modelId="{713C82C3-ED98-43B5-B614-688552179807}" type="presParOf" srcId="{0B5A0F0B-C402-48C1-9B62-63D2C60B37A2}" destId="{19649732-3D94-47EF-84F4-A8113D6CE44E}" srcOrd="0" destOrd="0" presId="urn:microsoft.com/office/officeart/2008/layout/HorizontalMultiLevelHierarchy"/>
    <dgm:cxn modelId="{CC91ADF5-D8E6-48DF-829A-0B6DB49C4275}" type="presParOf" srcId="{19649732-3D94-47EF-84F4-A8113D6CE44E}" destId="{25ECE9C7-0D6C-425D-AFDE-202B932D4C5A}" srcOrd="0" destOrd="0" presId="urn:microsoft.com/office/officeart/2008/layout/HorizontalMultiLevelHierarchy"/>
    <dgm:cxn modelId="{E14F7BD2-14BF-4DD4-B11E-47A8D579F0BC}" type="presParOf" srcId="{19649732-3D94-47EF-84F4-A8113D6CE44E}" destId="{3F50AEC6-19BB-44F4-9C99-22A24B11A424}" srcOrd="1" destOrd="0" presId="urn:microsoft.com/office/officeart/2008/layout/HorizontalMultiLevelHierarchy"/>
    <dgm:cxn modelId="{A560434C-69AB-4760-AD5F-4D41CBD32C54}" type="presParOf" srcId="{3F50AEC6-19BB-44F4-9C99-22A24B11A424}" destId="{448C7B9F-D7FF-4698-97A9-B7D56426E6AA}" srcOrd="0" destOrd="0" presId="urn:microsoft.com/office/officeart/2008/layout/HorizontalMultiLevelHierarchy"/>
    <dgm:cxn modelId="{EF63CFEB-3968-4BEA-9FAA-5AAECE9365EE}" type="presParOf" srcId="{448C7B9F-D7FF-4698-97A9-B7D56426E6AA}" destId="{15A3BEE9-1E22-4421-8850-556E844DEF69}" srcOrd="0" destOrd="0" presId="urn:microsoft.com/office/officeart/2008/layout/HorizontalMultiLevelHierarchy"/>
    <dgm:cxn modelId="{19A99DAE-DAB3-4B38-8165-D47251F53348}" type="presParOf" srcId="{3F50AEC6-19BB-44F4-9C99-22A24B11A424}" destId="{5C876D51-AF1E-49AC-B7CF-D233ED97A196}" srcOrd="1" destOrd="0" presId="urn:microsoft.com/office/officeart/2008/layout/HorizontalMultiLevelHierarchy"/>
    <dgm:cxn modelId="{867ACAAA-C95E-4BA4-9C81-1133BAFA9296}" type="presParOf" srcId="{5C876D51-AF1E-49AC-B7CF-D233ED97A196}" destId="{C3D820EE-31B5-4F4E-957F-436527F4C29E}" srcOrd="0" destOrd="0" presId="urn:microsoft.com/office/officeart/2008/layout/HorizontalMultiLevelHierarchy"/>
    <dgm:cxn modelId="{5B06A866-F9D6-4EC7-82E9-EE82B8E46FBD}" type="presParOf" srcId="{5C876D51-AF1E-49AC-B7CF-D233ED97A196}" destId="{514E27E9-DAD7-40A8-91A7-87D4961A8DCB}" srcOrd="1" destOrd="0" presId="urn:microsoft.com/office/officeart/2008/layout/HorizontalMultiLevelHierarchy"/>
    <dgm:cxn modelId="{E589FCC1-D283-40EB-A960-CC1D47974F49}" type="presParOf" srcId="{3F50AEC6-19BB-44F4-9C99-22A24B11A424}" destId="{81784F07-4C4F-4E5B-B1DF-95FFDEF2CEA5}" srcOrd="2" destOrd="0" presId="urn:microsoft.com/office/officeart/2008/layout/HorizontalMultiLevelHierarchy"/>
    <dgm:cxn modelId="{D82141A9-9F9F-494F-B884-5E4D38DECDBA}" type="presParOf" srcId="{81784F07-4C4F-4E5B-B1DF-95FFDEF2CEA5}" destId="{93AC039B-8070-4083-AFD4-D5232405EF24}" srcOrd="0" destOrd="0" presId="urn:microsoft.com/office/officeart/2008/layout/HorizontalMultiLevelHierarchy"/>
    <dgm:cxn modelId="{4E70822E-BA20-4189-94C5-C1C2C77600FA}" type="presParOf" srcId="{3F50AEC6-19BB-44F4-9C99-22A24B11A424}" destId="{809CDBDF-B082-4F0C-AC6B-0032F61E556A}" srcOrd="3" destOrd="0" presId="urn:microsoft.com/office/officeart/2008/layout/HorizontalMultiLevelHierarchy"/>
    <dgm:cxn modelId="{4BC06344-E097-45B7-BF4D-4AFCE08B3A69}" type="presParOf" srcId="{809CDBDF-B082-4F0C-AC6B-0032F61E556A}" destId="{4CF6148F-F16A-4991-A254-7712872EF0F6}" srcOrd="0" destOrd="0" presId="urn:microsoft.com/office/officeart/2008/layout/HorizontalMultiLevelHierarchy"/>
    <dgm:cxn modelId="{386C64BF-AE40-4A4F-AE20-695294D6E7EB}" type="presParOf" srcId="{809CDBDF-B082-4F0C-AC6B-0032F61E556A}" destId="{E5F26D86-805D-4199-B75B-5703B836C93C}" srcOrd="1" destOrd="0" presId="urn:microsoft.com/office/officeart/2008/layout/HorizontalMultiLevelHierarchy"/>
    <dgm:cxn modelId="{57C24B74-95AA-4C15-8B0C-E6666FD1EA2A}" type="presParOf" srcId="{3F50AEC6-19BB-44F4-9C99-22A24B11A424}" destId="{8570980C-1248-4243-9F9C-14E6E119BEDB}" srcOrd="4" destOrd="0" presId="urn:microsoft.com/office/officeart/2008/layout/HorizontalMultiLevelHierarchy"/>
    <dgm:cxn modelId="{62675460-F611-4B9C-9AEE-7C5303BC10BB}" type="presParOf" srcId="{8570980C-1248-4243-9F9C-14E6E119BEDB}" destId="{BCE56E87-A4C2-4A4B-AF37-2BDB85C9BAE2}" srcOrd="0" destOrd="0" presId="urn:microsoft.com/office/officeart/2008/layout/HorizontalMultiLevelHierarchy"/>
    <dgm:cxn modelId="{E6591B0A-EB36-4457-B4FD-1EFC7F29A65E}" type="presParOf" srcId="{3F50AEC6-19BB-44F4-9C99-22A24B11A424}" destId="{ECE2E3F4-06C6-4AD8-B0A1-11E76CA78B42}" srcOrd="5" destOrd="0" presId="urn:microsoft.com/office/officeart/2008/layout/HorizontalMultiLevelHierarchy"/>
    <dgm:cxn modelId="{DB9A0820-DA07-4EF4-8CFC-15481F543F24}" type="presParOf" srcId="{ECE2E3F4-06C6-4AD8-B0A1-11E76CA78B42}" destId="{C518C2E7-C453-442E-968F-40B735830039}" srcOrd="0" destOrd="0" presId="urn:microsoft.com/office/officeart/2008/layout/HorizontalMultiLevelHierarchy"/>
    <dgm:cxn modelId="{4B53C0F3-A04A-42D4-A7EF-04A37A8DE4C4}" type="presParOf" srcId="{ECE2E3F4-06C6-4AD8-B0A1-11E76CA78B42}" destId="{9A2ABD37-209B-4E3E-8ABD-EF1FB45591C0}" srcOrd="1" destOrd="0" presId="urn:microsoft.com/office/officeart/2008/layout/HorizontalMultiLevelHierarchy"/>
    <dgm:cxn modelId="{EB3906A2-ECB1-46E2-8A94-3FBE4AFE7F30}" type="presParOf" srcId="{3F50AEC6-19BB-44F4-9C99-22A24B11A424}" destId="{02DA0E9E-75B2-4C44-9421-228D5616AD8C}" srcOrd="6" destOrd="0" presId="urn:microsoft.com/office/officeart/2008/layout/HorizontalMultiLevelHierarchy"/>
    <dgm:cxn modelId="{DD1B38F4-F2A0-42E6-87B5-D58A6F6C3701}" type="presParOf" srcId="{02DA0E9E-75B2-4C44-9421-228D5616AD8C}" destId="{D4FD525E-0D15-4CFC-A9D6-448A35B0710B}" srcOrd="0" destOrd="0" presId="urn:microsoft.com/office/officeart/2008/layout/HorizontalMultiLevelHierarchy"/>
    <dgm:cxn modelId="{8ABB388D-D137-4913-9045-FC73A6149E09}" type="presParOf" srcId="{3F50AEC6-19BB-44F4-9C99-22A24B11A424}" destId="{1E22F7BD-DF6A-4127-9EAF-1B2508C15868}" srcOrd="7" destOrd="0" presId="urn:microsoft.com/office/officeart/2008/layout/HorizontalMultiLevelHierarchy"/>
    <dgm:cxn modelId="{12083819-675D-4419-956E-3C0976BB7C64}" type="presParOf" srcId="{1E22F7BD-DF6A-4127-9EAF-1B2508C15868}" destId="{C2BC15DE-C5FB-4673-B5FB-6744CC09BA07}" srcOrd="0" destOrd="0" presId="urn:microsoft.com/office/officeart/2008/layout/HorizontalMultiLevelHierarchy"/>
    <dgm:cxn modelId="{026C6F7F-EC3A-4FF2-A6A9-07553D3E1A83}" type="presParOf" srcId="{1E22F7BD-DF6A-4127-9EAF-1B2508C15868}" destId="{66BE3F64-1AB0-4E44-9EA4-8A541BB5F3A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1AD954-F47C-4E02-A556-B7263068C01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53B6B24-D219-4B1E-86F0-5FBE12D13B0D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Подготовка постов о студенческой жизни</a:t>
          </a:r>
          <a:endParaRPr lang="ru-RU" sz="2400" b="1" dirty="0"/>
        </a:p>
      </dgm:t>
    </dgm:pt>
    <dgm:pt modelId="{6F613A55-0A1F-45C7-85B6-AC8C1B6EA412}" type="parTrans" cxnId="{045D9997-CE45-4833-AC74-F5F989653EC7}">
      <dgm:prSet/>
      <dgm:spPr/>
      <dgm:t>
        <a:bodyPr/>
        <a:lstStyle/>
        <a:p>
          <a:endParaRPr lang="ru-RU"/>
        </a:p>
      </dgm:t>
    </dgm:pt>
    <dgm:pt modelId="{929156C5-EE1E-4536-9BF1-748F6A8DE885}" type="sibTrans" cxnId="{045D9997-CE45-4833-AC74-F5F989653EC7}">
      <dgm:prSet/>
      <dgm:spPr/>
      <dgm:t>
        <a:bodyPr/>
        <a:lstStyle/>
        <a:p>
          <a:endParaRPr lang="ru-RU"/>
        </a:p>
      </dgm:t>
    </dgm:pt>
    <dgm:pt modelId="{E69D4625-DC43-4FBA-815D-D4F30AB89CFE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Оформление информационных стендов</a:t>
          </a:r>
          <a:endParaRPr lang="ru-RU" sz="2400" b="1" dirty="0"/>
        </a:p>
      </dgm:t>
    </dgm:pt>
    <dgm:pt modelId="{5EC8828C-E6EF-4B6E-B0D2-EA63B3C7562D}" type="parTrans" cxnId="{E74585CF-5E4D-41C1-83C6-D711573838DB}">
      <dgm:prSet/>
      <dgm:spPr/>
      <dgm:t>
        <a:bodyPr/>
        <a:lstStyle/>
        <a:p>
          <a:endParaRPr lang="ru-RU"/>
        </a:p>
      </dgm:t>
    </dgm:pt>
    <dgm:pt modelId="{D040D316-D55E-497D-9849-5090E6373F6A}" type="sibTrans" cxnId="{E74585CF-5E4D-41C1-83C6-D711573838DB}">
      <dgm:prSet/>
      <dgm:spPr/>
      <dgm:t>
        <a:bodyPr/>
        <a:lstStyle/>
        <a:p>
          <a:endParaRPr lang="ru-RU"/>
        </a:p>
      </dgm:t>
    </dgm:pt>
    <dgm:pt modelId="{B440EEC7-43AF-4808-9D3E-B8E93C2983CF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Фото и видео съемка мероприятий и событий</a:t>
          </a:r>
          <a:endParaRPr lang="ru-RU" sz="2400" b="1" dirty="0"/>
        </a:p>
      </dgm:t>
    </dgm:pt>
    <dgm:pt modelId="{48D32034-D21C-427F-8900-4CB24DBB3043}" type="parTrans" cxnId="{4B8EF49F-AB5B-4548-9AA3-FA1E0BF8DFEB}">
      <dgm:prSet/>
      <dgm:spPr/>
      <dgm:t>
        <a:bodyPr/>
        <a:lstStyle/>
        <a:p>
          <a:endParaRPr lang="ru-RU"/>
        </a:p>
      </dgm:t>
    </dgm:pt>
    <dgm:pt modelId="{497AD9D2-A839-4601-AFB8-93FD2C2F6900}" type="sibTrans" cxnId="{4B8EF49F-AB5B-4548-9AA3-FA1E0BF8DFEB}">
      <dgm:prSet/>
      <dgm:spPr/>
      <dgm:t>
        <a:bodyPr/>
        <a:lstStyle/>
        <a:p>
          <a:endParaRPr lang="ru-RU"/>
        </a:p>
      </dgm:t>
    </dgm:pt>
    <dgm:pt modelId="{F4E1F45C-4E8C-4BCE-9AF4-F35A1ECE8150}" type="pres">
      <dgm:prSet presAssocID="{121AD954-F47C-4E02-A556-B7263068C0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F09FC-25E7-4252-BAA9-7603391FC57E}" type="pres">
      <dgm:prSet presAssocID="{E53B6B24-D219-4B1E-86F0-5FBE12D13B0D}" presName="parentLin" presStyleCnt="0"/>
      <dgm:spPr/>
    </dgm:pt>
    <dgm:pt modelId="{B4AD3DDD-3618-45A9-B746-024BCC91A358}" type="pres">
      <dgm:prSet presAssocID="{E53B6B24-D219-4B1E-86F0-5FBE12D13B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06300C-D26E-4F94-8913-3C5F2CD6E7B0}" type="pres">
      <dgm:prSet presAssocID="{E53B6B24-D219-4B1E-86F0-5FBE12D13B0D}" presName="parentText" presStyleLbl="node1" presStyleIdx="0" presStyleCnt="3" custScaleX="130777" custScaleY="220137" custLinFactY="20856" custLinFactNeighborX="100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48D3E-F42D-4B02-A553-DF9B484043F7}" type="pres">
      <dgm:prSet presAssocID="{E53B6B24-D219-4B1E-86F0-5FBE12D13B0D}" presName="negativeSpace" presStyleCnt="0"/>
      <dgm:spPr/>
    </dgm:pt>
    <dgm:pt modelId="{7FE66A05-05FE-46D2-A52F-0ED850FE32E1}" type="pres">
      <dgm:prSet presAssocID="{E53B6B24-D219-4B1E-86F0-5FBE12D13B0D}" presName="childText" presStyleLbl="conFgAcc1" presStyleIdx="0" presStyleCnt="3" custScaleY="233553">
        <dgm:presLayoutVars>
          <dgm:bulletEnabled val="1"/>
        </dgm:presLayoutVars>
      </dgm:prSet>
      <dgm:spPr/>
    </dgm:pt>
    <dgm:pt modelId="{BA078BE3-A0E1-427A-BCB8-AF326E25A66E}" type="pres">
      <dgm:prSet presAssocID="{929156C5-EE1E-4536-9BF1-748F6A8DE885}" presName="spaceBetweenRectangles" presStyleCnt="0"/>
      <dgm:spPr/>
    </dgm:pt>
    <dgm:pt modelId="{22C1BE21-CCCD-4BC1-8996-68066E4FCC95}" type="pres">
      <dgm:prSet presAssocID="{E69D4625-DC43-4FBA-815D-D4F30AB89CFE}" presName="parentLin" presStyleCnt="0"/>
      <dgm:spPr/>
    </dgm:pt>
    <dgm:pt modelId="{1D44E582-FC87-4E41-A700-7F62DE834C10}" type="pres">
      <dgm:prSet presAssocID="{E69D4625-DC43-4FBA-815D-D4F30AB89C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55DCDB-6939-4471-8860-898552606EF6}" type="pres">
      <dgm:prSet presAssocID="{E69D4625-DC43-4FBA-815D-D4F30AB89CFE}" presName="parentText" presStyleLbl="node1" presStyleIdx="1" presStyleCnt="3" custScaleX="130875" custScaleY="258913" custLinFactNeighborX="10092" custLinFactNeighborY="70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76495-9F1A-4540-8F80-DBD4BC6A4849}" type="pres">
      <dgm:prSet presAssocID="{E69D4625-DC43-4FBA-815D-D4F30AB89CFE}" presName="negativeSpace" presStyleCnt="0"/>
      <dgm:spPr/>
    </dgm:pt>
    <dgm:pt modelId="{B2271D02-64F1-4D62-9832-47626FC2BEA7}" type="pres">
      <dgm:prSet presAssocID="{E69D4625-DC43-4FBA-815D-D4F30AB89CFE}" presName="childText" presStyleLbl="conFgAcc1" presStyleIdx="1" presStyleCnt="3" custScaleY="237802">
        <dgm:presLayoutVars>
          <dgm:bulletEnabled val="1"/>
        </dgm:presLayoutVars>
      </dgm:prSet>
      <dgm:spPr/>
    </dgm:pt>
    <dgm:pt modelId="{AB345821-1AEB-4D09-8B00-6CD88856F4F7}" type="pres">
      <dgm:prSet presAssocID="{D040D316-D55E-497D-9849-5090E6373F6A}" presName="spaceBetweenRectangles" presStyleCnt="0"/>
      <dgm:spPr/>
    </dgm:pt>
    <dgm:pt modelId="{A97326C4-797A-4064-8344-FE3B13F32F84}" type="pres">
      <dgm:prSet presAssocID="{B440EEC7-43AF-4808-9D3E-B8E93C2983CF}" presName="parentLin" presStyleCnt="0"/>
      <dgm:spPr/>
    </dgm:pt>
    <dgm:pt modelId="{0312431D-3C41-47CF-83D1-00D590136AA8}" type="pres">
      <dgm:prSet presAssocID="{B440EEC7-43AF-4808-9D3E-B8E93C2983C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413040-AD72-41CA-AD05-4DDC20325CF4}" type="pres">
      <dgm:prSet presAssocID="{B440EEC7-43AF-4808-9D3E-B8E93C2983CF}" presName="parentText" presStyleLbl="node1" presStyleIdx="2" presStyleCnt="3" custScaleX="128398" custScaleY="258850" custLinFactNeighborX="40365" custLinFactNeighborY="751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EB199-84E2-40D2-8CBA-A5D5732711E8}" type="pres">
      <dgm:prSet presAssocID="{B440EEC7-43AF-4808-9D3E-B8E93C2983CF}" presName="negativeSpace" presStyleCnt="0"/>
      <dgm:spPr/>
    </dgm:pt>
    <dgm:pt modelId="{474C60C8-9463-4483-B93B-79B05A86EE9B}" type="pres">
      <dgm:prSet presAssocID="{B440EEC7-43AF-4808-9D3E-B8E93C2983CF}" presName="childText" presStyleLbl="conFgAcc1" presStyleIdx="2" presStyleCnt="3" custScaleY="219997">
        <dgm:presLayoutVars>
          <dgm:bulletEnabled val="1"/>
        </dgm:presLayoutVars>
      </dgm:prSet>
      <dgm:spPr/>
    </dgm:pt>
  </dgm:ptLst>
  <dgm:cxnLst>
    <dgm:cxn modelId="{E74585CF-5E4D-41C1-83C6-D711573838DB}" srcId="{121AD954-F47C-4E02-A556-B7263068C01D}" destId="{E69D4625-DC43-4FBA-815D-D4F30AB89CFE}" srcOrd="1" destOrd="0" parTransId="{5EC8828C-E6EF-4B6E-B0D2-EA63B3C7562D}" sibTransId="{D040D316-D55E-497D-9849-5090E6373F6A}"/>
    <dgm:cxn modelId="{4B8762B5-88DC-45C6-B296-8F85F6A2B457}" type="presOf" srcId="{B440EEC7-43AF-4808-9D3E-B8E93C2983CF}" destId="{0312431D-3C41-47CF-83D1-00D590136AA8}" srcOrd="0" destOrd="0" presId="urn:microsoft.com/office/officeart/2005/8/layout/list1"/>
    <dgm:cxn modelId="{D1442543-AC28-47B5-823B-BB599988681E}" type="presOf" srcId="{B440EEC7-43AF-4808-9D3E-B8E93C2983CF}" destId="{06413040-AD72-41CA-AD05-4DDC20325CF4}" srcOrd="1" destOrd="0" presId="urn:microsoft.com/office/officeart/2005/8/layout/list1"/>
    <dgm:cxn modelId="{045D9997-CE45-4833-AC74-F5F989653EC7}" srcId="{121AD954-F47C-4E02-A556-B7263068C01D}" destId="{E53B6B24-D219-4B1E-86F0-5FBE12D13B0D}" srcOrd="0" destOrd="0" parTransId="{6F613A55-0A1F-45C7-85B6-AC8C1B6EA412}" sibTransId="{929156C5-EE1E-4536-9BF1-748F6A8DE885}"/>
    <dgm:cxn modelId="{24519C7D-843B-4DE5-83A7-032EE501CC66}" type="presOf" srcId="{121AD954-F47C-4E02-A556-B7263068C01D}" destId="{F4E1F45C-4E8C-4BCE-9AF4-F35A1ECE8150}" srcOrd="0" destOrd="0" presId="urn:microsoft.com/office/officeart/2005/8/layout/list1"/>
    <dgm:cxn modelId="{85A8D6F2-218F-4FFD-A87F-05B2927078BC}" type="presOf" srcId="{E53B6B24-D219-4B1E-86F0-5FBE12D13B0D}" destId="{6306300C-D26E-4F94-8913-3C5F2CD6E7B0}" srcOrd="1" destOrd="0" presId="urn:microsoft.com/office/officeart/2005/8/layout/list1"/>
    <dgm:cxn modelId="{4B8EF49F-AB5B-4548-9AA3-FA1E0BF8DFEB}" srcId="{121AD954-F47C-4E02-A556-B7263068C01D}" destId="{B440EEC7-43AF-4808-9D3E-B8E93C2983CF}" srcOrd="2" destOrd="0" parTransId="{48D32034-D21C-427F-8900-4CB24DBB3043}" sibTransId="{497AD9D2-A839-4601-AFB8-93FD2C2F6900}"/>
    <dgm:cxn modelId="{7EFD1774-6B15-4336-9045-364604C126B2}" type="presOf" srcId="{E69D4625-DC43-4FBA-815D-D4F30AB89CFE}" destId="{1D44E582-FC87-4E41-A700-7F62DE834C10}" srcOrd="0" destOrd="0" presId="urn:microsoft.com/office/officeart/2005/8/layout/list1"/>
    <dgm:cxn modelId="{A8F8AA25-3405-4799-B0DF-BD75AAAC66EF}" type="presOf" srcId="{E69D4625-DC43-4FBA-815D-D4F30AB89CFE}" destId="{5C55DCDB-6939-4471-8860-898552606EF6}" srcOrd="1" destOrd="0" presId="urn:microsoft.com/office/officeart/2005/8/layout/list1"/>
    <dgm:cxn modelId="{10831E55-C318-4377-9F93-4E54C82DFEDD}" type="presOf" srcId="{E53B6B24-D219-4B1E-86F0-5FBE12D13B0D}" destId="{B4AD3DDD-3618-45A9-B746-024BCC91A358}" srcOrd="0" destOrd="0" presId="urn:microsoft.com/office/officeart/2005/8/layout/list1"/>
    <dgm:cxn modelId="{F56844AB-B7D8-4C60-90F9-895360FE11A3}" type="presParOf" srcId="{F4E1F45C-4E8C-4BCE-9AF4-F35A1ECE8150}" destId="{781F09FC-25E7-4252-BAA9-7603391FC57E}" srcOrd="0" destOrd="0" presId="urn:microsoft.com/office/officeart/2005/8/layout/list1"/>
    <dgm:cxn modelId="{5E11C9B8-F6B8-4986-8663-11E024997D7B}" type="presParOf" srcId="{781F09FC-25E7-4252-BAA9-7603391FC57E}" destId="{B4AD3DDD-3618-45A9-B746-024BCC91A358}" srcOrd="0" destOrd="0" presId="urn:microsoft.com/office/officeart/2005/8/layout/list1"/>
    <dgm:cxn modelId="{4FF4E630-2B09-4592-91AF-B6C354139AA8}" type="presParOf" srcId="{781F09FC-25E7-4252-BAA9-7603391FC57E}" destId="{6306300C-D26E-4F94-8913-3C5F2CD6E7B0}" srcOrd="1" destOrd="0" presId="urn:microsoft.com/office/officeart/2005/8/layout/list1"/>
    <dgm:cxn modelId="{07F5DBC2-7557-49A5-BF5A-48B5F1E31E9C}" type="presParOf" srcId="{F4E1F45C-4E8C-4BCE-9AF4-F35A1ECE8150}" destId="{9A948D3E-F42D-4B02-A553-DF9B484043F7}" srcOrd="1" destOrd="0" presId="urn:microsoft.com/office/officeart/2005/8/layout/list1"/>
    <dgm:cxn modelId="{DDC93026-C6A7-49AD-B47F-0EA72A2EC508}" type="presParOf" srcId="{F4E1F45C-4E8C-4BCE-9AF4-F35A1ECE8150}" destId="{7FE66A05-05FE-46D2-A52F-0ED850FE32E1}" srcOrd="2" destOrd="0" presId="urn:microsoft.com/office/officeart/2005/8/layout/list1"/>
    <dgm:cxn modelId="{B44BA415-4F15-4901-8406-DEBB24D65B39}" type="presParOf" srcId="{F4E1F45C-4E8C-4BCE-9AF4-F35A1ECE8150}" destId="{BA078BE3-A0E1-427A-BCB8-AF326E25A66E}" srcOrd="3" destOrd="0" presId="urn:microsoft.com/office/officeart/2005/8/layout/list1"/>
    <dgm:cxn modelId="{1AA286D7-0F29-41EC-8D76-FCF7A3105D68}" type="presParOf" srcId="{F4E1F45C-4E8C-4BCE-9AF4-F35A1ECE8150}" destId="{22C1BE21-CCCD-4BC1-8996-68066E4FCC95}" srcOrd="4" destOrd="0" presId="urn:microsoft.com/office/officeart/2005/8/layout/list1"/>
    <dgm:cxn modelId="{EAA640A1-8570-48BB-974B-C20E01EAF3BE}" type="presParOf" srcId="{22C1BE21-CCCD-4BC1-8996-68066E4FCC95}" destId="{1D44E582-FC87-4E41-A700-7F62DE834C10}" srcOrd="0" destOrd="0" presId="urn:microsoft.com/office/officeart/2005/8/layout/list1"/>
    <dgm:cxn modelId="{0CA5591E-B606-44CB-A229-9F77727B6D59}" type="presParOf" srcId="{22C1BE21-CCCD-4BC1-8996-68066E4FCC95}" destId="{5C55DCDB-6939-4471-8860-898552606EF6}" srcOrd="1" destOrd="0" presId="urn:microsoft.com/office/officeart/2005/8/layout/list1"/>
    <dgm:cxn modelId="{2398B677-40E0-4A43-B795-3B2B7E27D807}" type="presParOf" srcId="{F4E1F45C-4E8C-4BCE-9AF4-F35A1ECE8150}" destId="{2C476495-9F1A-4540-8F80-DBD4BC6A4849}" srcOrd="5" destOrd="0" presId="urn:microsoft.com/office/officeart/2005/8/layout/list1"/>
    <dgm:cxn modelId="{FD3973C8-8876-436B-91FC-6ECA3CD50EB6}" type="presParOf" srcId="{F4E1F45C-4E8C-4BCE-9AF4-F35A1ECE8150}" destId="{B2271D02-64F1-4D62-9832-47626FC2BEA7}" srcOrd="6" destOrd="0" presId="urn:microsoft.com/office/officeart/2005/8/layout/list1"/>
    <dgm:cxn modelId="{DF558FA7-2A8F-460B-9414-67BAFEAF2C91}" type="presParOf" srcId="{F4E1F45C-4E8C-4BCE-9AF4-F35A1ECE8150}" destId="{AB345821-1AEB-4D09-8B00-6CD88856F4F7}" srcOrd="7" destOrd="0" presId="urn:microsoft.com/office/officeart/2005/8/layout/list1"/>
    <dgm:cxn modelId="{EF7C0CB3-873A-42F4-A823-A6BC75C0B1E3}" type="presParOf" srcId="{F4E1F45C-4E8C-4BCE-9AF4-F35A1ECE8150}" destId="{A97326C4-797A-4064-8344-FE3B13F32F84}" srcOrd="8" destOrd="0" presId="urn:microsoft.com/office/officeart/2005/8/layout/list1"/>
    <dgm:cxn modelId="{BBF6A5BD-4156-43BF-90A6-9192367F84EF}" type="presParOf" srcId="{A97326C4-797A-4064-8344-FE3B13F32F84}" destId="{0312431D-3C41-47CF-83D1-00D590136AA8}" srcOrd="0" destOrd="0" presId="urn:microsoft.com/office/officeart/2005/8/layout/list1"/>
    <dgm:cxn modelId="{576ABD7B-3AD6-4A06-9584-795AF01EED17}" type="presParOf" srcId="{A97326C4-797A-4064-8344-FE3B13F32F84}" destId="{06413040-AD72-41CA-AD05-4DDC20325CF4}" srcOrd="1" destOrd="0" presId="urn:microsoft.com/office/officeart/2005/8/layout/list1"/>
    <dgm:cxn modelId="{E4E1F2AB-8AFD-482E-A319-E0D0CFD2AFBA}" type="presParOf" srcId="{F4E1F45C-4E8C-4BCE-9AF4-F35A1ECE8150}" destId="{A65EB199-84E2-40D2-8CBA-A5D5732711E8}" srcOrd="9" destOrd="0" presId="urn:microsoft.com/office/officeart/2005/8/layout/list1"/>
    <dgm:cxn modelId="{268BD22D-6A57-4348-B93A-7C23F931048A}" type="presParOf" srcId="{F4E1F45C-4E8C-4BCE-9AF4-F35A1ECE8150}" destId="{474C60C8-9463-4483-B93B-79B05A86EE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B9418-4972-4B6D-8646-B6ACDEC248C3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5268F23-9BEA-42A2-911E-5AF364229488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dirty="0" smtClean="0"/>
            <a:t>Взаимодействие с администрацией колледжа</a:t>
          </a:r>
          <a:endParaRPr lang="ru-RU" sz="2400" dirty="0"/>
        </a:p>
      </dgm:t>
    </dgm:pt>
    <dgm:pt modelId="{6173D667-78B3-4E5E-AE88-2FACE20C5BF0}" type="parTrans" cxnId="{C610BE0B-48D7-47AA-BB97-5578455E1FFF}">
      <dgm:prSet/>
      <dgm:spPr/>
      <dgm:t>
        <a:bodyPr/>
        <a:lstStyle/>
        <a:p>
          <a:endParaRPr lang="ru-RU"/>
        </a:p>
      </dgm:t>
    </dgm:pt>
    <dgm:pt modelId="{3A2AFF39-64DE-4927-BF07-61EA2B222B4A}" type="sibTrans" cxnId="{C610BE0B-48D7-47AA-BB97-5578455E1FFF}">
      <dgm:prSet/>
      <dgm:spPr/>
      <dgm:t>
        <a:bodyPr/>
        <a:lstStyle/>
        <a:p>
          <a:endParaRPr lang="ru-RU"/>
        </a:p>
      </dgm:t>
    </dgm:pt>
    <dgm:pt modelId="{AF7F3466-BDD5-49D2-82A6-A63D40CB0C66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000" dirty="0" smtClean="0"/>
            <a:t>Составление годового /ежемесячного плана работы студенческого совета</a:t>
          </a:r>
          <a:endParaRPr lang="ru-RU" sz="2000" dirty="0"/>
        </a:p>
      </dgm:t>
    </dgm:pt>
    <dgm:pt modelId="{7B3C497B-FC4E-4B2C-AB5A-AF8695C9C94F}" type="parTrans" cxnId="{B2E7BA4C-871A-4D8F-B46E-88A9BCD3BE29}">
      <dgm:prSet/>
      <dgm:spPr/>
      <dgm:t>
        <a:bodyPr/>
        <a:lstStyle/>
        <a:p>
          <a:endParaRPr lang="ru-RU"/>
        </a:p>
      </dgm:t>
    </dgm:pt>
    <dgm:pt modelId="{8F993117-D11A-4B16-93DD-A5F375BB06AA}" type="sibTrans" cxnId="{B2E7BA4C-871A-4D8F-B46E-88A9BCD3BE29}">
      <dgm:prSet/>
      <dgm:spPr/>
      <dgm:t>
        <a:bodyPr/>
        <a:lstStyle/>
        <a:p>
          <a:endParaRPr lang="ru-RU"/>
        </a:p>
      </dgm:t>
    </dgm:pt>
    <dgm:pt modelId="{4D26FE22-2290-46F7-947A-5EAAD4925801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000" dirty="0" smtClean="0"/>
            <a:t>Проведение заседаний студенческого актива, школы студенческого актива</a:t>
          </a:r>
          <a:endParaRPr lang="ru-RU" sz="2000" dirty="0"/>
        </a:p>
      </dgm:t>
    </dgm:pt>
    <dgm:pt modelId="{279A29C1-9537-4B29-8585-3B95C66A2ACA}" type="parTrans" cxnId="{2BDFC880-D1BB-4ACE-990B-8DA78B37D868}">
      <dgm:prSet/>
      <dgm:spPr/>
      <dgm:t>
        <a:bodyPr/>
        <a:lstStyle/>
        <a:p>
          <a:endParaRPr lang="ru-RU"/>
        </a:p>
      </dgm:t>
    </dgm:pt>
    <dgm:pt modelId="{988556A6-9120-4225-A0C0-481870C6B022}" type="sibTrans" cxnId="{2BDFC880-D1BB-4ACE-990B-8DA78B37D868}">
      <dgm:prSet/>
      <dgm:spPr/>
      <dgm:t>
        <a:bodyPr/>
        <a:lstStyle/>
        <a:p>
          <a:endParaRPr lang="ru-RU"/>
        </a:p>
      </dgm:t>
    </dgm:pt>
    <dgm:pt modelId="{A12078C1-3FE9-4935-8CB2-7DCCF7A4D0DB}">
      <dgm:prSet custT="1"/>
      <dgm:spPr>
        <a:solidFill>
          <a:srgbClr val="88609A"/>
        </a:solidFill>
      </dgm:spPr>
      <dgm:t>
        <a:bodyPr/>
        <a:lstStyle/>
        <a:p>
          <a:r>
            <a:rPr lang="ru-RU" sz="2000" dirty="0" smtClean="0"/>
            <a:t>Координация работы центров</a:t>
          </a:r>
          <a:endParaRPr lang="ru-RU" sz="2000" dirty="0"/>
        </a:p>
      </dgm:t>
    </dgm:pt>
    <dgm:pt modelId="{3BDD926B-E99D-4156-845D-34B1A1837669}" type="parTrans" cxnId="{BE322692-4304-41F6-861C-DA7B1C7EB881}">
      <dgm:prSet/>
      <dgm:spPr/>
      <dgm:t>
        <a:bodyPr/>
        <a:lstStyle/>
        <a:p>
          <a:endParaRPr lang="ru-RU"/>
        </a:p>
      </dgm:t>
    </dgm:pt>
    <dgm:pt modelId="{AE101668-3D86-4C39-8FD9-F95B77EAB3B2}" type="sibTrans" cxnId="{BE322692-4304-41F6-861C-DA7B1C7EB881}">
      <dgm:prSet/>
      <dgm:spPr/>
      <dgm:t>
        <a:bodyPr/>
        <a:lstStyle/>
        <a:p>
          <a:endParaRPr lang="ru-RU"/>
        </a:p>
      </dgm:t>
    </dgm:pt>
    <dgm:pt modelId="{6125E9EA-732B-4020-9443-BDCC972B0564}" type="pres">
      <dgm:prSet presAssocID="{F7DB9418-4972-4B6D-8646-B6ACDEC248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A5566-1330-4D4C-A4D3-8B98ECA1B6F8}" type="pres">
      <dgm:prSet presAssocID="{65268F23-9BEA-42A2-911E-5AF364229488}" presName="parentLin" presStyleCnt="0"/>
      <dgm:spPr/>
    </dgm:pt>
    <dgm:pt modelId="{725ABC99-608D-44DE-89B8-F232BF16B192}" type="pres">
      <dgm:prSet presAssocID="{65268F23-9BEA-42A2-911E-5AF36422948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8E1983E-1C04-4FCA-B6F9-CC5F2CFF7308}" type="pres">
      <dgm:prSet presAssocID="{65268F23-9BEA-42A2-911E-5AF364229488}" presName="parentText" presStyleLbl="node1" presStyleIdx="0" presStyleCnt="4" custScaleX="1259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22D7A-4615-498F-9505-D459A63599FA}" type="pres">
      <dgm:prSet presAssocID="{65268F23-9BEA-42A2-911E-5AF364229488}" presName="negativeSpace" presStyleCnt="0"/>
      <dgm:spPr/>
    </dgm:pt>
    <dgm:pt modelId="{9CBB21E1-C9D3-4EC2-B7C4-8A4CF21DB69D}" type="pres">
      <dgm:prSet presAssocID="{65268F23-9BEA-42A2-911E-5AF364229488}" presName="childText" presStyleLbl="conFgAcc1" presStyleIdx="0" presStyleCnt="4">
        <dgm:presLayoutVars>
          <dgm:bulletEnabled val="1"/>
        </dgm:presLayoutVars>
      </dgm:prSet>
      <dgm:spPr/>
    </dgm:pt>
    <dgm:pt modelId="{4E84ED72-102A-45DA-B544-616F62EB8D27}" type="pres">
      <dgm:prSet presAssocID="{3A2AFF39-64DE-4927-BF07-61EA2B222B4A}" presName="spaceBetweenRectangles" presStyleCnt="0"/>
      <dgm:spPr/>
    </dgm:pt>
    <dgm:pt modelId="{199739C9-0723-4687-88ED-FF90325A8781}" type="pres">
      <dgm:prSet presAssocID="{AF7F3466-BDD5-49D2-82A6-A63D40CB0C66}" presName="parentLin" presStyleCnt="0"/>
      <dgm:spPr/>
    </dgm:pt>
    <dgm:pt modelId="{4B0DCDE5-3C15-4FFE-A90F-95231AB3535C}" type="pres">
      <dgm:prSet presAssocID="{AF7F3466-BDD5-49D2-82A6-A63D40CB0C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9B339C-74B9-402A-8A3A-AF48649B9719}" type="pres">
      <dgm:prSet presAssocID="{AF7F3466-BDD5-49D2-82A6-A63D40CB0C66}" presName="parentText" presStyleLbl="node1" presStyleIdx="1" presStyleCnt="4" custScaleX="127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0DEA8-B6FE-4636-B1A1-6D3747BFEBD4}" type="pres">
      <dgm:prSet presAssocID="{AF7F3466-BDD5-49D2-82A6-A63D40CB0C66}" presName="negativeSpace" presStyleCnt="0"/>
      <dgm:spPr/>
    </dgm:pt>
    <dgm:pt modelId="{44ED0E27-6B4F-4370-A79B-6336C7F52BED}" type="pres">
      <dgm:prSet presAssocID="{AF7F3466-BDD5-49D2-82A6-A63D40CB0C66}" presName="childText" presStyleLbl="conFgAcc1" presStyleIdx="1" presStyleCnt="4">
        <dgm:presLayoutVars>
          <dgm:bulletEnabled val="1"/>
        </dgm:presLayoutVars>
      </dgm:prSet>
      <dgm:spPr/>
    </dgm:pt>
    <dgm:pt modelId="{93E54A02-EBA0-4FCC-AD58-F098D8A514CB}" type="pres">
      <dgm:prSet presAssocID="{8F993117-D11A-4B16-93DD-A5F375BB06AA}" presName="spaceBetweenRectangles" presStyleCnt="0"/>
      <dgm:spPr/>
    </dgm:pt>
    <dgm:pt modelId="{E17D66DF-6B9F-499D-86E0-6B5E9614C201}" type="pres">
      <dgm:prSet presAssocID="{4D26FE22-2290-46F7-947A-5EAAD4925801}" presName="parentLin" presStyleCnt="0"/>
      <dgm:spPr/>
    </dgm:pt>
    <dgm:pt modelId="{315BA8EA-8F7F-426A-B900-AE52FAC61BB3}" type="pres">
      <dgm:prSet presAssocID="{4D26FE22-2290-46F7-947A-5EAAD492580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0C756DB-E7A0-412F-956A-54DFD7F70DCB}" type="pres">
      <dgm:prSet presAssocID="{4D26FE22-2290-46F7-947A-5EAAD4925801}" presName="parentText" presStyleLbl="node1" presStyleIdx="2" presStyleCnt="4" custScaleX="127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1781B-A676-4D4B-A2AD-46D2DB140FC1}" type="pres">
      <dgm:prSet presAssocID="{4D26FE22-2290-46F7-947A-5EAAD4925801}" presName="negativeSpace" presStyleCnt="0"/>
      <dgm:spPr/>
    </dgm:pt>
    <dgm:pt modelId="{52696CA3-A518-46BF-8A2C-8BF2F1B1F5E2}" type="pres">
      <dgm:prSet presAssocID="{4D26FE22-2290-46F7-947A-5EAAD4925801}" presName="childText" presStyleLbl="conFgAcc1" presStyleIdx="2" presStyleCnt="4">
        <dgm:presLayoutVars>
          <dgm:bulletEnabled val="1"/>
        </dgm:presLayoutVars>
      </dgm:prSet>
      <dgm:spPr/>
    </dgm:pt>
    <dgm:pt modelId="{804333F6-A24C-4A54-98E5-D05AAFC8CAD7}" type="pres">
      <dgm:prSet presAssocID="{988556A6-9120-4225-A0C0-481870C6B022}" presName="spaceBetweenRectangles" presStyleCnt="0"/>
      <dgm:spPr/>
    </dgm:pt>
    <dgm:pt modelId="{8C8D94CC-6FA7-4914-9507-AA62B9FB059B}" type="pres">
      <dgm:prSet presAssocID="{A12078C1-3FE9-4935-8CB2-7DCCF7A4D0DB}" presName="parentLin" presStyleCnt="0"/>
      <dgm:spPr/>
    </dgm:pt>
    <dgm:pt modelId="{D10DB641-BB49-4A9E-9E12-6E6B20DF5D90}" type="pres">
      <dgm:prSet presAssocID="{A12078C1-3FE9-4935-8CB2-7DCCF7A4D0D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7795FC2-240A-4ADD-9ED5-6C8DF53EAA76}" type="pres">
      <dgm:prSet presAssocID="{A12078C1-3FE9-4935-8CB2-7DCCF7A4D0DB}" presName="parentText" presStyleLbl="node1" presStyleIdx="3" presStyleCnt="4" custScaleX="1272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D6B0C-8857-4485-B2E2-35A7149F8EA5}" type="pres">
      <dgm:prSet presAssocID="{A12078C1-3FE9-4935-8CB2-7DCCF7A4D0DB}" presName="negativeSpace" presStyleCnt="0"/>
      <dgm:spPr/>
    </dgm:pt>
    <dgm:pt modelId="{AC065313-CA08-4604-BED0-461384BD1600}" type="pres">
      <dgm:prSet presAssocID="{A12078C1-3FE9-4935-8CB2-7DCCF7A4D0D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10BE0B-48D7-47AA-BB97-5578455E1FFF}" srcId="{F7DB9418-4972-4B6D-8646-B6ACDEC248C3}" destId="{65268F23-9BEA-42A2-911E-5AF364229488}" srcOrd="0" destOrd="0" parTransId="{6173D667-78B3-4E5E-AE88-2FACE20C5BF0}" sibTransId="{3A2AFF39-64DE-4927-BF07-61EA2B222B4A}"/>
    <dgm:cxn modelId="{CE16023F-8DAB-4431-99AE-C7983E8C0B84}" type="presOf" srcId="{F7DB9418-4972-4B6D-8646-B6ACDEC248C3}" destId="{6125E9EA-732B-4020-9443-BDCC972B0564}" srcOrd="0" destOrd="0" presId="urn:microsoft.com/office/officeart/2005/8/layout/list1"/>
    <dgm:cxn modelId="{CBE8DEA4-E85C-4EAB-BD51-615C7212D941}" type="presOf" srcId="{AF7F3466-BDD5-49D2-82A6-A63D40CB0C66}" destId="{4B0DCDE5-3C15-4FFE-A90F-95231AB3535C}" srcOrd="0" destOrd="0" presId="urn:microsoft.com/office/officeart/2005/8/layout/list1"/>
    <dgm:cxn modelId="{FD14F2F8-0413-4BA5-937D-D3D423638F12}" type="presOf" srcId="{A12078C1-3FE9-4935-8CB2-7DCCF7A4D0DB}" destId="{57795FC2-240A-4ADD-9ED5-6C8DF53EAA76}" srcOrd="1" destOrd="0" presId="urn:microsoft.com/office/officeart/2005/8/layout/list1"/>
    <dgm:cxn modelId="{2ABD765C-300E-41AF-9D23-7B6916C1D04E}" type="presOf" srcId="{AF7F3466-BDD5-49D2-82A6-A63D40CB0C66}" destId="{AB9B339C-74B9-402A-8A3A-AF48649B9719}" srcOrd="1" destOrd="0" presId="urn:microsoft.com/office/officeart/2005/8/layout/list1"/>
    <dgm:cxn modelId="{2BDFC880-D1BB-4ACE-990B-8DA78B37D868}" srcId="{F7DB9418-4972-4B6D-8646-B6ACDEC248C3}" destId="{4D26FE22-2290-46F7-947A-5EAAD4925801}" srcOrd="2" destOrd="0" parTransId="{279A29C1-9537-4B29-8585-3B95C66A2ACA}" sibTransId="{988556A6-9120-4225-A0C0-481870C6B022}"/>
    <dgm:cxn modelId="{DA708E33-2299-4BEA-AF99-C25EEF74C4AA}" type="presOf" srcId="{65268F23-9BEA-42A2-911E-5AF364229488}" destId="{725ABC99-608D-44DE-89B8-F232BF16B192}" srcOrd="0" destOrd="0" presId="urn:microsoft.com/office/officeart/2005/8/layout/list1"/>
    <dgm:cxn modelId="{B2E7BA4C-871A-4D8F-B46E-88A9BCD3BE29}" srcId="{F7DB9418-4972-4B6D-8646-B6ACDEC248C3}" destId="{AF7F3466-BDD5-49D2-82A6-A63D40CB0C66}" srcOrd="1" destOrd="0" parTransId="{7B3C497B-FC4E-4B2C-AB5A-AF8695C9C94F}" sibTransId="{8F993117-D11A-4B16-93DD-A5F375BB06AA}"/>
    <dgm:cxn modelId="{23F8C8EB-3113-47E9-B975-72084CEF520C}" type="presOf" srcId="{65268F23-9BEA-42A2-911E-5AF364229488}" destId="{A8E1983E-1C04-4FCA-B6F9-CC5F2CFF7308}" srcOrd="1" destOrd="0" presId="urn:microsoft.com/office/officeart/2005/8/layout/list1"/>
    <dgm:cxn modelId="{BE322692-4304-41F6-861C-DA7B1C7EB881}" srcId="{F7DB9418-4972-4B6D-8646-B6ACDEC248C3}" destId="{A12078C1-3FE9-4935-8CB2-7DCCF7A4D0DB}" srcOrd="3" destOrd="0" parTransId="{3BDD926B-E99D-4156-845D-34B1A1837669}" sibTransId="{AE101668-3D86-4C39-8FD9-F95B77EAB3B2}"/>
    <dgm:cxn modelId="{68E9E3B4-C49B-4E76-B960-D413D52F324F}" type="presOf" srcId="{A12078C1-3FE9-4935-8CB2-7DCCF7A4D0DB}" destId="{D10DB641-BB49-4A9E-9E12-6E6B20DF5D90}" srcOrd="0" destOrd="0" presId="urn:microsoft.com/office/officeart/2005/8/layout/list1"/>
    <dgm:cxn modelId="{442B258F-27AD-438A-BD9A-01C5112B51FD}" type="presOf" srcId="{4D26FE22-2290-46F7-947A-5EAAD4925801}" destId="{C0C756DB-E7A0-412F-956A-54DFD7F70DCB}" srcOrd="1" destOrd="0" presId="urn:microsoft.com/office/officeart/2005/8/layout/list1"/>
    <dgm:cxn modelId="{B63C90A9-C85B-4159-8ABF-E048FFE015F6}" type="presOf" srcId="{4D26FE22-2290-46F7-947A-5EAAD4925801}" destId="{315BA8EA-8F7F-426A-B900-AE52FAC61BB3}" srcOrd="0" destOrd="0" presId="urn:microsoft.com/office/officeart/2005/8/layout/list1"/>
    <dgm:cxn modelId="{095AAAC8-EA7E-4201-B91E-1943DB8F12C3}" type="presParOf" srcId="{6125E9EA-732B-4020-9443-BDCC972B0564}" destId="{292A5566-1330-4D4C-A4D3-8B98ECA1B6F8}" srcOrd="0" destOrd="0" presId="urn:microsoft.com/office/officeart/2005/8/layout/list1"/>
    <dgm:cxn modelId="{A14B3AEB-9B72-4AF7-9EEE-79557FBDA215}" type="presParOf" srcId="{292A5566-1330-4D4C-A4D3-8B98ECA1B6F8}" destId="{725ABC99-608D-44DE-89B8-F232BF16B192}" srcOrd="0" destOrd="0" presId="urn:microsoft.com/office/officeart/2005/8/layout/list1"/>
    <dgm:cxn modelId="{73D3BF6F-8266-4BFA-B9DA-3661383E5280}" type="presParOf" srcId="{292A5566-1330-4D4C-A4D3-8B98ECA1B6F8}" destId="{A8E1983E-1C04-4FCA-B6F9-CC5F2CFF7308}" srcOrd="1" destOrd="0" presId="urn:microsoft.com/office/officeart/2005/8/layout/list1"/>
    <dgm:cxn modelId="{FAB44BBC-3451-441C-A8B7-6DD58A04B1D8}" type="presParOf" srcId="{6125E9EA-732B-4020-9443-BDCC972B0564}" destId="{AF522D7A-4615-498F-9505-D459A63599FA}" srcOrd="1" destOrd="0" presId="urn:microsoft.com/office/officeart/2005/8/layout/list1"/>
    <dgm:cxn modelId="{26BAF368-E3C4-4CE2-862E-9D5E2ADB6212}" type="presParOf" srcId="{6125E9EA-732B-4020-9443-BDCC972B0564}" destId="{9CBB21E1-C9D3-4EC2-B7C4-8A4CF21DB69D}" srcOrd="2" destOrd="0" presId="urn:microsoft.com/office/officeart/2005/8/layout/list1"/>
    <dgm:cxn modelId="{1E1C1149-DD40-4B17-944B-5005CB6EDAF9}" type="presParOf" srcId="{6125E9EA-732B-4020-9443-BDCC972B0564}" destId="{4E84ED72-102A-45DA-B544-616F62EB8D27}" srcOrd="3" destOrd="0" presId="urn:microsoft.com/office/officeart/2005/8/layout/list1"/>
    <dgm:cxn modelId="{8569FB60-2E08-4221-8457-883CB578A427}" type="presParOf" srcId="{6125E9EA-732B-4020-9443-BDCC972B0564}" destId="{199739C9-0723-4687-88ED-FF90325A8781}" srcOrd="4" destOrd="0" presId="urn:microsoft.com/office/officeart/2005/8/layout/list1"/>
    <dgm:cxn modelId="{FF5B40CC-6CC7-41DE-AF3B-D4C489DE67DF}" type="presParOf" srcId="{199739C9-0723-4687-88ED-FF90325A8781}" destId="{4B0DCDE5-3C15-4FFE-A90F-95231AB3535C}" srcOrd="0" destOrd="0" presId="urn:microsoft.com/office/officeart/2005/8/layout/list1"/>
    <dgm:cxn modelId="{6D70A515-E33F-4CB4-8DAB-069D037C6ECD}" type="presParOf" srcId="{199739C9-0723-4687-88ED-FF90325A8781}" destId="{AB9B339C-74B9-402A-8A3A-AF48649B9719}" srcOrd="1" destOrd="0" presId="urn:microsoft.com/office/officeart/2005/8/layout/list1"/>
    <dgm:cxn modelId="{8D93D06A-D47F-4714-ABA4-4D3CE80229F2}" type="presParOf" srcId="{6125E9EA-732B-4020-9443-BDCC972B0564}" destId="{0340DEA8-B6FE-4636-B1A1-6D3747BFEBD4}" srcOrd="5" destOrd="0" presId="urn:microsoft.com/office/officeart/2005/8/layout/list1"/>
    <dgm:cxn modelId="{157B76C2-2A25-4F32-A6B3-06779B6BEB74}" type="presParOf" srcId="{6125E9EA-732B-4020-9443-BDCC972B0564}" destId="{44ED0E27-6B4F-4370-A79B-6336C7F52BED}" srcOrd="6" destOrd="0" presId="urn:microsoft.com/office/officeart/2005/8/layout/list1"/>
    <dgm:cxn modelId="{FA344E39-43ED-45D5-A430-AA2E9B5EF7C6}" type="presParOf" srcId="{6125E9EA-732B-4020-9443-BDCC972B0564}" destId="{93E54A02-EBA0-4FCC-AD58-F098D8A514CB}" srcOrd="7" destOrd="0" presId="urn:microsoft.com/office/officeart/2005/8/layout/list1"/>
    <dgm:cxn modelId="{FC94714D-649C-435C-9B23-876CF5FC5B74}" type="presParOf" srcId="{6125E9EA-732B-4020-9443-BDCC972B0564}" destId="{E17D66DF-6B9F-499D-86E0-6B5E9614C201}" srcOrd="8" destOrd="0" presId="urn:microsoft.com/office/officeart/2005/8/layout/list1"/>
    <dgm:cxn modelId="{86F5F24F-44CE-4AF5-8F94-467832562B62}" type="presParOf" srcId="{E17D66DF-6B9F-499D-86E0-6B5E9614C201}" destId="{315BA8EA-8F7F-426A-B900-AE52FAC61BB3}" srcOrd="0" destOrd="0" presId="urn:microsoft.com/office/officeart/2005/8/layout/list1"/>
    <dgm:cxn modelId="{A17CF74C-3A12-48F4-8CB9-2FB13046E4AC}" type="presParOf" srcId="{E17D66DF-6B9F-499D-86E0-6B5E9614C201}" destId="{C0C756DB-E7A0-412F-956A-54DFD7F70DCB}" srcOrd="1" destOrd="0" presId="urn:microsoft.com/office/officeart/2005/8/layout/list1"/>
    <dgm:cxn modelId="{FD79032A-633E-4AFA-89D9-E229B02FDDEB}" type="presParOf" srcId="{6125E9EA-732B-4020-9443-BDCC972B0564}" destId="{4DF1781B-A676-4D4B-A2AD-46D2DB140FC1}" srcOrd="9" destOrd="0" presId="urn:microsoft.com/office/officeart/2005/8/layout/list1"/>
    <dgm:cxn modelId="{CBC5D73C-5B13-4854-A748-8779244B4AA2}" type="presParOf" srcId="{6125E9EA-732B-4020-9443-BDCC972B0564}" destId="{52696CA3-A518-46BF-8A2C-8BF2F1B1F5E2}" srcOrd="10" destOrd="0" presId="urn:microsoft.com/office/officeart/2005/8/layout/list1"/>
    <dgm:cxn modelId="{47BC89D8-45DF-4E67-8B08-0549CFEAFC1F}" type="presParOf" srcId="{6125E9EA-732B-4020-9443-BDCC972B0564}" destId="{804333F6-A24C-4A54-98E5-D05AAFC8CAD7}" srcOrd="11" destOrd="0" presId="urn:microsoft.com/office/officeart/2005/8/layout/list1"/>
    <dgm:cxn modelId="{8FE752C0-67AF-4280-A15D-3D8BA85EDC78}" type="presParOf" srcId="{6125E9EA-732B-4020-9443-BDCC972B0564}" destId="{8C8D94CC-6FA7-4914-9507-AA62B9FB059B}" srcOrd="12" destOrd="0" presId="urn:microsoft.com/office/officeart/2005/8/layout/list1"/>
    <dgm:cxn modelId="{652E4D99-2A8D-4D76-9695-8E3238DC0520}" type="presParOf" srcId="{8C8D94CC-6FA7-4914-9507-AA62B9FB059B}" destId="{D10DB641-BB49-4A9E-9E12-6E6B20DF5D90}" srcOrd="0" destOrd="0" presId="urn:microsoft.com/office/officeart/2005/8/layout/list1"/>
    <dgm:cxn modelId="{FDA801FA-7020-4477-9EFA-5B81E79FD5BA}" type="presParOf" srcId="{8C8D94CC-6FA7-4914-9507-AA62B9FB059B}" destId="{57795FC2-240A-4ADD-9ED5-6C8DF53EAA76}" srcOrd="1" destOrd="0" presId="urn:microsoft.com/office/officeart/2005/8/layout/list1"/>
    <dgm:cxn modelId="{13BBF3B6-E35D-437B-9191-324427EBD96A}" type="presParOf" srcId="{6125E9EA-732B-4020-9443-BDCC972B0564}" destId="{E39D6B0C-8857-4485-B2E2-35A7149F8EA5}" srcOrd="13" destOrd="0" presId="urn:microsoft.com/office/officeart/2005/8/layout/list1"/>
    <dgm:cxn modelId="{17BC328D-9006-415A-B4EB-DFB296ACF232}" type="presParOf" srcId="{6125E9EA-732B-4020-9443-BDCC972B0564}" destId="{AC065313-CA08-4604-BED0-461384BD16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5A2752-3E80-4B0B-AC0B-0EAB32A619E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DF398A1-B8AD-48A9-B867-A051CE15BFD2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Центр «Лидер»</a:t>
          </a:r>
          <a:endParaRPr lang="ru-RU" sz="2400" b="1" dirty="0"/>
        </a:p>
      </dgm:t>
    </dgm:pt>
    <dgm:pt modelId="{8ECC2FC1-6ABD-4A4E-9269-35298C9C01A0}" type="parTrans" cxnId="{0E885BA4-2AC1-4D87-982D-3EB57FAF54B8}">
      <dgm:prSet/>
      <dgm:spPr/>
      <dgm:t>
        <a:bodyPr/>
        <a:lstStyle/>
        <a:p>
          <a:endParaRPr lang="ru-RU"/>
        </a:p>
      </dgm:t>
    </dgm:pt>
    <dgm:pt modelId="{E967CF14-3C75-4667-9C2D-C2176AA2CBAC}" type="sibTrans" cxnId="{0E885BA4-2AC1-4D87-982D-3EB57FAF54B8}">
      <dgm:prSet/>
      <dgm:spPr/>
      <dgm:t>
        <a:bodyPr/>
        <a:lstStyle/>
        <a:p>
          <a:endParaRPr lang="ru-RU"/>
        </a:p>
      </dgm:t>
    </dgm:pt>
    <dgm:pt modelId="{D8F0D51D-7E73-4A58-972E-2274D06C3BC0}">
      <dgm:prSet phldrT="[Текст]" custT="1"/>
      <dgm:spPr>
        <a:solidFill>
          <a:srgbClr val="88609A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Центр «Наши помощники. Связь с общественностью»</a:t>
          </a:r>
          <a:endParaRPr lang="ru-RU" sz="2400" b="1" dirty="0"/>
        </a:p>
      </dgm:t>
    </dgm:pt>
    <dgm:pt modelId="{3AA7BB47-C891-4BD1-9A4E-3B25F7E3C499}" type="parTrans" cxnId="{BF59D9F8-B052-4162-A082-263822D6FECF}">
      <dgm:prSet/>
      <dgm:spPr/>
      <dgm:t>
        <a:bodyPr/>
        <a:lstStyle/>
        <a:p>
          <a:endParaRPr lang="ru-RU"/>
        </a:p>
      </dgm:t>
    </dgm:pt>
    <dgm:pt modelId="{690638C2-F3F7-4823-8523-B1CEF83119C5}" type="sibTrans" cxnId="{BF59D9F8-B052-4162-A082-263822D6FECF}">
      <dgm:prSet/>
      <dgm:spPr/>
      <dgm:t>
        <a:bodyPr/>
        <a:lstStyle/>
        <a:p>
          <a:endParaRPr lang="ru-RU"/>
        </a:p>
      </dgm:t>
    </dgm:pt>
    <dgm:pt modelId="{AB514A28-573D-4A71-8C82-CEE659B816BF}">
      <dgm:prSet phldrT="[Текст]" custT="1"/>
      <dgm:spPr>
        <a:solidFill>
          <a:srgbClr val="88609A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FF0000"/>
              </a:solidFill>
            </a:rPr>
            <a:t>Центр «Качества образования и Учета мнения обучающихся»</a:t>
          </a:r>
        </a:p>
      </dgm:t>
    </dgm:pt>
    <dgm:pt modelId="{8DD6A0AB-1AF5-4122-8C82-7FAE16C6395A}" type="parTrans" cxnId="{6D96D497-C69C-4C01-A2B2-50004E8B7C7B}">
      <dgm:prSet/>
      <dgm:spPr/>
      <dgm:t>
        <a:bodyPr/>
        <a:lstStyle/>
        <a:p>
          <a:endParaRPr lang="ru-RU"/>
        </a:p>
      </dgm:t>
    </dgm:pt>
    <dgm:pt modelId="{BAC1886F-8F65-42F7-A37B-9ECC2D2F1F0A}" type="sibTrans" cxnId="{6D96D497-C69C-4C01-A2B2-50004E8B7C7B}">
      <dgm:prSet/>
      <dgm:spPr/>
      <dgm:t>
        <a:bodyPr/>
        <a:lstStyle/>
        <a:p>
          <a:endParaRPr lang="ru-RU"/>
        </a:p>
      </dgm:t>
    </dgm:pt>
    <dgm:pt modelId="{CED76486-740A-41F2-BA8D-4127BBD88DBC}">
      <dgm:prSet/>
      <dgm:spPr/>
      <dgm:t>
        <a:bodyPr/>
        <a:lstStyle/>
        <a:p>
          <a:endParaRPr lang="ru-RU" dirty="0"/>
        </a:p>
      </dgm:t>
    </dgm:pt>
    <dgm:pt modelId="{64C46BD8-72F2-49F6-9E52-E99F8D392411}" type="parTrans" cxnId="{3AEE27EF-72F6-42D6-A02A-5FF439692FE3}">
      <dgm:prSet/>
      <dgm:spPr/>
      <dgm:t>
        <a:bodyPr/>
        <a:lstStyle/>
        <a:p>
          <a:endParaRPr lang="ru-RU"/>
        </a:p>
      </dgm:t>
    </dgm:pt>
    <dgm:pt modelId="{AA81A112-9DCB-41AD-9074-FA57F2E1F709}" type="sibTrans" cxnId="{3AEE27EF-72F6-42D6-A02A-5FF439692FE3}">
      <dgm:prSet/>
      <dgm:spPr/>
      <dgm:t>
        <a:bodyPr/>
        <a:lstStyle/>
        <a:p>
          <a:endParaRPr lang="ru-RU"/>
        </a:p>
      </dgm:t>
    </dgm:pt>
    <dgm:pt modelId="{8C64EBDB-943E-46E7-9FF7-C67133A856EB}">
      <dgm:prSet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Центр «Профилактические волонтеры и наставники»</a:t>
          </a:r>
          <a:endParaRPr lang="ru-RU" sz="2400" b="1" dirty="0"/>
        </a:p>
      </dgm:t>
    </dgm:pt>
    <dgm:pt modelId="{8873B076-D2A3-45B3-BF0B-57C11479B2B8}" type="parTrans" cxnId="{44544B82-8A5A-48E7-A5C4-5AD26A18F1C3}">
      <dgm:prSet/>
      <dgm:spPr/>
      <dgm:t>
        <a:bodyPr/>
        <a:lstStyle/>
        <a:p>
          <a:endParaRPr lang="ru-RU"/>
        </a:p>
      </dgm:t>
    </dgm:pt>
    <dgm:pt modelId="{741C48F3-0881-49CD-885F-873642C13529}" type="sibTrans" cxnId="{44544B82-8A5A-48E7-A5C4-5AD26A18F1C3}">
      <dgm:prSet/>
      <dgm:spPr/>
      <dgm:t>
        <a:bodyPr/>
        <a:lstStyle/>
        <a:p>
          <a:endParaRPr lang="ru-RU"/>
        </a:p>
      </dgm:t>
    </dgm:pt>
    <dgm:pt modelId="{A3400368-1535-493E-A502-95415A86039C}">
      <dgm:prSet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Центр Добровольчества «Добро начинается с меня»</a:t>
          </a:r>
          <a:endParaRPr lang="ru-RU" sz="2400" b="1" dirty="0"/>
        </a:p>
      </dgm:t>
    </dgm:pt>
    <dgm:pt modelId="{717FC3E8-15D0-4D74-B8A2-C5CEFA6C6EC6}" type="parTrans" cxnId="{29834FED-D0B5-4138-BA49-E27D1548F194}">
      <dgm:prSet/>
      <dgm:spPr/>
      <dgm:t>
        <a:bodyPr/>
        <a:lstStyle/>
        <a:p>
          <a:endParaRPr lang="ru-RU"/>
        </a:p>
      </dgm:t>
    </dgm:pt>
    <dgm:pt modelId="{3C2DD455-A03B-4552-9B05-00EEE28A6330}" type="sibTrans" cxnId="{29834FED-D0B5-4138-BA49-E27D1548F194}">
      <dgm:prSet/>
      <dgm:spPr/>
      <dgm:t>
        <a:bodyPr/>
        <a:lstStyle/>
        <a:p>
          <a:endParaRPr lang="ru-RU"/>
        </a:p>
      </dgm:t>
    </dgm:pt>
    <dgm:pt modelId="{AEC5773B-2C96-4630-A39B-5F61123DA4E7}" type="pres">
      <dgm:prSet presAssocID="{5C5A2752-3E80-4B0B-AC0B-0EAB32A619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A9FDA-3BCA-4FAF-912D-1B5C9EC8F9BB}" type="pres">
      <dgm:prSet presAssocID="{2DF398A1-B8AD-48A9-B867-A051CE15BFD2}" presName="parentLin" presStyleCnt="0"/>
      <dgm:spPr/>
    </dgm:pt>
    <dgm:pt modelId="{47E11F5F-1B22-45AB-8248-47E985943760}" type="pres">
      <dgm:prSet presAssocID="{2DF398A1-B8AD-48A9-B867-A051CE15BF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7B1B42A-0D8C-40C4-AB31-C3D831F63A42}" type="pres">
      <dgm:prSet presAssocID="{2DF398A1-B8AD-48A9-B867-A051CE15BFD2}" presName="parentText" presStyleLbl="node1" presStyleIdx="0" presStyleCnt="5" custScaleX="132155" custScaleY="105476" custLinFactNeighborX="2044" custLinFactNeighborY="-14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6CC97-60EA-4015-AF94-79B6F2F5B7A4}" type="pres">
      <dgm:prSet presAssocID="{2DF398A1-B8AD-48A9-B867-A051CE15BFD2}" presName="negativeSpace" presStyleCnt="0"/>
      <dgm:spPr/>
    </dgm:pt>
    <dgm:pt modelId="{511B06B3-FC8D-49D1-94E8-6B295A26A68C}" type="pres">
      <dgm:prSet presAssocID="{2DF398A1-B8AD-48A9-B867-A051CE15BFD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D7891-1796-487E-93E1-8F06015EDB7B}" type="pres">
      <dgm:prSet presAssocID="{E967CF14-3C75-4667-9C2D-C2176AA2CBAC}" presName="spaceBetweenRectangles" presStyleCnt="0"/>
      <dgm:spPr/>
    </dgm:pt>
    <dgm:pt modelId="{E074E767-24B7-482B-BD64-55F60D13D74F}" type="pres">
      <dgm:prSet presAssocID="{D8F0D51D-7E73-4A58-972E-2274D06C3BC0}" presName="parentLin" presStyleCnt="0"/>
      <dgm:spPr/>
    </dgm:pt>
    <dgm:pt modelId="{C4DF2CAD-14C4-4350-8166-67904ACFC506}" type="pres">
      <dgm:prSet presAssocID="{D8F0D51D-7E73-4A58-972E-2274D06C3BC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984676B-6B68-4790-8E0E-BAE114FEE199}" type="pres">
      <dgm:prSet presAssocID="{D8F0D51D-7E73-4A58-972E-2274D06C3BC0}" presName="parentText" presStyleLbl="node1" presStyleIdx="1" presStyleCnt="5" custScaleX="132000" custScaleY="136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12FEF-065F-435A-B799-880D8E3BB0D2}" type="pres">
      <dgm:prSet presAssocID="{D8F0D51D-7E73-4A58-972E-2274D06C3BC0}" presName="negativeSpace" presStyleCnt="0"/>
      <dgm:spPr/>
    </dgm:pt>
    <dgm:pt modelId="{A22F39DD-79C9-4448-8EDC-CD9FB5C7BE73}" type="pres">
      <dgm:prSet presAssocID="{D8F0D51D-7E73-4A58-972E-2274D06C3BC0}" presName="childText" presStyleLbl="conFgAcc1" presStyleIdx="1" presStyleCnt="5">
        <dgm:presLayoutVars>
          <dgm:bulletEnabled val="1"/>
        </dgm:presLayoutVars>
      </dgm:prSet>
      <dgm:spPr/>
    </dgm:pt>
    <dgm:pt modelId="{9B063F36-09EC-4327-9C62-10D2E50A4D32}" type="pres">
      <dgm:prSet presAssocID="{690638C2-F3F7-4823-8523-B1CEF83119C5}" presName="spaceBetweenRectangles" presStyleCnt="0"/>
      <dgm:spPr/>
    </dgm:pt>
    <dgm:pt modelId="{9966C52D-4B59-4C2B-B850-2454ACB6CFD2}" type="pres">
      <dgm:prSet presAssocID="{AB514A28-573D-4A71-8C82-CEE659B816BF}" presName="parentLin" presStyleCnt="0"/>
      <dgm:spPr/>
    </dgm:pt>
    <dgm:pt modelId="{E89E7049-214E-40A3-8F63-23A966BD77A2}" type="pres">
      <dgm:prSet presAssocID="{AB514A28-573D-4A71-8C82-CEE659B816B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D8E921A-DB63-4D6A-8DC8-5546C84A8109}" type="pres">
      <dgm:prSet presAssocID="{AB514A28-573D-4A71-8C82-CEE659B816BF}" presName="parentText" presStyleLbl="node1" presStyleIdx="2" presStyleCnt="5" custScaleX="131989" custScaleY="145079" custLinFactNeighborX="-568" custLinFactNeighborY="17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6F6B8-D05D-489E-BCDB-F8EFE4370FC0}" type="pres">
      <dgm:prSet presAssocID="{AB514A28-573D-4A71-8C82-CEE659B816BF}" presName="negativeSpace" presStyleCnt="0"/>
      <dgm:spPr/>
    </dgm:pt>
    <dgm:pt modelId="{729CD328-F293-4607-A4BA-7CCC760D2739}" type="pres">
      <dgm:prSet presAssocID="{AB514A28-573D-4A71-8C82-CEE659B816BF}" presName="childText" presStyleLbl="conFgAcc1" presStyleIdx="2" presStyleCnt="5">
        <dgm:presLayoutVars>
          <dgm:bulletEnabled val="1"/>
        </dgm:presLayoutVars>
      </dgm:prSet>
      <dgm:spPr/>
    </dgm:pt>
    <dgm:pt modelId="{253B526D-ABCB-4D5F-8E6C-1B6B45EA6A80}" type="pres">
      <dgm:prSet presAssocID="{BAC1886F-8F65-42F7-A37B-9ECC2D2F1F0A}" presName="spaceBetweenRectangles" presStyleCnt="0"/>
      <dgm:spPr/>
    </dgm:pt>
    <dgm:pt modelId="{936E833C-18AB-40EC-8AC0-93CF918406D2}" type="pres">
      <dgm:prSet presAssocID="{8C64EBDB-943E-46E7-9FF7-C67133A856EB}" presName="parentLin" presStyleCnt="0"/>
      <dgm:spPr/>
    </dgm:pt>
    <dgm:pt modelId="{989BCB92-8BA7-495B-92F9-7F7751B54B5A}" type="pres">
      <dgm:prSet presAssocID="{8C64EBDB-943E-46E7-9FF7-C67133A856E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7CA625A-6F81-4511-AC49-E3BD449D19A2}" type="pres">
      <dgm:prSet presAssocID="{8C64EBDB-943E-46E7-9FF7-C67133A856EB}" presName="parentText" presStyleLbl="node1" presStyleIdx="3" presStyleCnt="5" custScaleX="132156" custScaleY="137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631D2-FB9B-4602-B038-9769126D772D}" type="pres">
      <dgm:prSet presAssocID="{8C64EBDB-943E-46E7-9FF7-C67133A856EB}" presName="negativeSpace" presStyleCnt="0"/>
      <dgm:spPr/>
    </dgm:pt>
    <dgm:pt modelId="{779D6B3C-FC8C-4EAF-A00E-49D7EB9BA18B}" type="pres">
      <dgm:prSet presAssocID="{8C64EBDB-943E-46E7-9FF7-C67133A856EB}" presName="childText" presStyleLbl="conFgAcc1" presStyleIdx="3" presStyleCnt="5">
        <dgm:presLayoutVars>
          <dgm:bulletEnabled val="1"/>
        </dgm:presLayoutVars>
      </dgm:prSet>
      <dgm:spPr/>
    </dgm:pt>
    <dgm:pt modelId="{BED62379-70CD-4BF2-B1B9-4623651E4821}" type="pres">
      <dgm:prSet presAssocID="{741C48F3-0881-49CD-885F-873642C13529}" presName="spaceBetweenRectangles" presStyleCnt="0"/>
      <dgm:spPr/>
    </dgm:pt>
    <dgm:pt modelId="{9F8991C0-C075-4D65-8A9F-E1875463F314}" type="pres">
      <dgm:prSet presAssocID="{A3400368-1535-493E-A502-95415A86039C}" presName="parentLin" presStyleCnt="0"/>
      <dgm:spPr/>
    </dgm:pt>
    <dgm:pt modelId="{4BBB75DF-3FA2-49BA-8203-082AD4F6FD96}" type="pres">
      <dgm:prSet presAssocID="{A3400368-1535-493E-A502-95415A86039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BA1BBD2-78BE-4F9E-89B9-5742654E39C3}" type="pres">
      <dgm:prSet presAssocID="{A3400368-1535-493E-A502-95415A86039C}" presName="parentText" presStyleLbl="node1" presStyleIdx="4" presStyleCnt="5" custScaleX="132000" custScaleY="130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99627-7245-46D0-8CA7-4359B5342683}" type="pres">
      <dgm:prSet presAssocID="{A3400368-1535-493E-A502-95415A86039C}" presName="negativeSpace" presStyleCnt="0"/>
      <dgm:spPr/>
    </dgm:pt>
    <dgm:pt modelId="{44D371CB-41B4-4204-B98F-352DD3BE5ECC}" type="pres">
      <dgm:prSet presAssocID="{A3400368-1535-493E-A502-95415A86039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54F891-AC02-4B06-98D5-6CA2EF9975B4}" type="presOf" srcId="{CED76486-740A-41F2-BA8D-4127BBD88DBC}" destId="{511B06B3-FC8D-49D1-94E8-6B295A26A68C}" srcOrd="0" destOrd="0" presId="urn:microsoft.com/office/officeart/2005/8/layout/list1"/>
    <dgm:cxn modelId="{29834FED-D0B5-4138-BA49-E27D1548F194}" srcId="{5C5A2752-3E80-4B0B-AC0B-0EAB32A619EA}" destId="{A3400368-1535-493E-A502-95415A86039C}" srcOrd="4" destOrd="0" parTransId="{717FC3E8-15D0-4D74-B8A2-C5CEFA6C6EC6}" sibTransId="{3C2DD455-A03B-4552-9B05-00EEE28A6330}"/>
    <dgm:cxn modelId="{8F116A6B-70EF-4CAE-AF21-18E73EADCBBB}" type="presOf" srcId="{5C5A2752-3E80-4B0B-AC0B-0EAB32A619EA}" destId="{AEC5773B-2C96-4630-A39B-5F61123DA4E7}" srcOrd="0" destOrd="0" presId="urn:microsoft.com/office/officeart/2005/8/layout/list1"/>
    <dgm:cxn modelId="{506EC4B5-66AB-4CDB-B70C-E9286D82BB4C}" type="presOf" srcId="{2DF398A1-B8AD-48A9-B867-A051CE15BFD2}" destId="{47E11F5F-1B22-45AB-8248-47E985943760}" srcOrd="0" destOrd="0" presId="urn:microsoft.com/office/officeart/2005/8/layout/list1"/>
    <dgm:cxn modelId="{44544B82-8A5A-48E7-A5C4-5AD26A18F1C3}" srcId="{5C5A2752-3E80-4B0B-AC0B-0EAB32A619EA}" destId="{8C64EBDB-943E-46E7-9FF7-C67133A856EB}" srcOrd="3" destOrd="0" parTransId="{8873B076-D2A3-45B3-BF0B-57C11479B2B8}" sibTransId="{741C48F3-0881-49CD-885F-873642C13529}"/>
    <dgm:cxn modelId="{55F93985-CFEB-4253-B7E5-0BBEF34E9691}" type="presOf" srcId="{D8F0D51D-7E73-4A58-972E-2274D06C3BC0}" destId="{2984676B-6B68-4790-8E0E-BAE114FEE199}" srcOrd="1" destOrd="0" presId="urn:microsoft.com/office/officeart/2005/8/layout/list1"/>
    <dgm:cxn modelId="{3AEE27EF-72F6-42D6-A02A-5FF439692FE3}" srcId="{2DF398A1-B8AD-48A9-B867-A051CE15BFD2}" destId="{CED76486-740A-41F2-BA8D-4127BBD88DBC}" srcOrd="0" destOrd="0" parTransId="{64C46BD8-72F2-49F6-9E52-E99F8D392411}" sibTransId="{AA81A112-9DCB-41AD-9074-FA57F2E1F709}"/>
    <dgm:cxn modelId="{4DC19B73-CF2C-4540-98DA-E248C5609EA8}" type="presOf" srcId="{D8F0D51D-7E73-4A58-972E-2274D06C3BC0}" destId="{C4DF2CAD-14C4-4350-8166-67904ACFC506}" srcOrd="0" destOrd="0" presId="urn:microsoft.com/office/officeart/2005/8/layout/list1"/>
    <dgm:cxn modelId="{4CCA5876-591D-4010-8B49-8ADCC42B02E0}" type="presOf" srcId="{8C64EBDB-943E-46E7-9FF7-C67133A856EB}" destId="{37CA625A-6F81-4511-AC49-E3BD449D19A2}" srcOrd="1" destOrd="0" presId="urn:microsoft.com/office/officeart/2005/8/layout/list1"/>
    <dgm:cxn modelId="{B0718FAD-AECB-4435-B693-5F69242EF537}" type="presOf" srcId="{AB514A28-573D-4A71-8C82-CEE659B816BF}" destId="{E89E7049-214E-40A3-8F63-23A966BD77A2}" srcOrd="0" destOrd="0" presId="urn:microsoft.com/office/officeart/2005/8/layout/list1"/>
    <dgm:cxn modelId="{E9115A91-7B76-4291-BC72-381F86BDA03F}" type="presOf" srcId="{8C64EBDB-943E-46E7-9FF7-C67133A856EB}" destId="{989BCB92-8BA7-495B-92F9-7F7751B54B5A}" srcOrd="0" destOrd="0" presId="urn:microsoft.com/office/officeart/2005/8/layout/list1"/>
    <dgm:cxn modelId="{0E885BA4-2AC1-4D87-982D-3EB57FAF54B8}" srcId="{5C5A2752-3E80-4B0B-AC0B-0EAB32A619EA}" destId="{2DF398A1-B8AD-48A9-B867-A051CE15BFD2}" srcOrd="0" destOrd="0" parTransId="{8ECC2FC1-6ABD-4A4E-9269-35298C9C01A0}" sibTransId="{E967CF14-3C75-4667-9C2D-C2176AA2CBAC}"/>
    <dgm:cxn modelId="{BF59D9F8-B052-4162-A082-263822D6FECF}" srcId="{5C5A2752-3E80-4B0B-AC0B-0EAB32A619EA}" destId="{D8F0D51D-7E73-4A58-972E-2274D06C3BC0}" srcOrd="1" destOrd="0" parTransId="{3AA7BB47-C891-4BD1-9A4E-3B25F7E3C499}" sibTransId="{690638C2-F3F7-4823-8523-B1CEF83119C5}"/>
    <dgm:cxn modelId="{8470C53F-F040-4267-9B3F-EA0FDB7A96E5}" type="presOf" srcId="{AB514A28-573D-4A71-8C82-CEE659B816BF}" destId="{ED8E921A-DB63-4D6A-8DC8-5546C84A8109}" srcOrd="1" destOrd="0" presId="urn:microsoft.com/office/officeart/2005/8/layout/list1"/>
    <dgm:cxn modelId="{DDB3C6C3-BA85-481D-8F55-FF57B89EFD24}" type="presOf" srcId="{A3400368-1535-493E-A502-95415A86039C}" destId="{FBA1BBD2-78BE-4F9E-89B9-5742654E39C3}" srcOrd="1" destOrd="0" presId="urn:microsoft.com/office/officeart/2005/8/layout/list1"/>
    <dgm:cxn modelId="{79CD475A-EF17-4492-B759-8A7320B0A2A7}" type="presOf" srcId="{A3400368-1535-493E-A502-95415A86039C}" destId="{4BBB75DF-3FA2-49BA-8203-082AD4F6FD96}" srcOrd="0" destOrd="0" presId="urn:microsoft.com/office/officeart/2005/8/layout/list1"/>
    <dgm:cxn modelId="{2D0EA99B-CD8B-432A-B1BF-9FFCB12E9FEB}" type="presOf" srcId="{2DF398A1-B8AD-48A9-B867-A051CE15BFD2}" destId="{E7B1B42A-0D8C-40C4-AB31-C3D831F63A42}" srcOrd="1" destOrd="0" presId="urn:microsoft.com/office/officeart/2005/8/layout/list1"/>
    <dgm:cxn modelId="{6D96D497-C69C-4C01-A2B2-50004E8B7C7B}" srcId="{5C5A2752-3E80-4B0B-AC0B-0EAB32A619EA}" destId="{AB514A28-573D-4A71-8C82-CEE659B816BF}" srcOrd="2" destOrd="0" parTransId="{8DD6A0AB-1AF5-4122-8C82-7FAE16C6395A}" sibTransId="{BAC1886F-8F65-42F7-A37B-9ECC2D2F1F0A}"/>
    <dgm:cxn modelId="{9FCEC9C6-7AC9-40ED-8D8A-293CE41CC2DC}" type="presParOf" srcId="{AEC5773B-2C96-4630-A39B-5F61123DA4E7}" destId="{FC0A9FDA-3BCA-4FAF-912D-1B5C9EC8F9BB}" srcOrd="0" destOrd="0" presId="urn:microsoft.com/office/officeart/2005/8/layout/list1"/>
    <dgm:cxn modelId="{ACB7EDD5-DF0A-45B6-B718-818AD34C6CE5}" type="presParOf" srcId="{FC0A9FDA-3BCA-4FAF-912D-1B5C9EC8F9BB}" destId="{47E11F5F-1B22-45AB-8248-47E985943760}" srcOrd="0" destOrd="0" presId="urn:microsoft.com/office/officeart/2005/8/layout/list1"/>
    <dgm:cxn modelId="{03C98234-7F2E-4752-81E4-B1DE0ABCC1FA}" type="presParOf" srcId="{FC0A9FDA-3BCA-4FAF-912D-1B5C9EC8F9BB}" destId="{E7B1B42A-0D8C-40C4-AB31-C3D831F63A42}" srcOrd="1" destOrd="0" presId="urn:microsoft.com/office/officeart/2005/8/layout/list1"/>
    <dgm:cxn modelId="{7E2A0988-4690-49D6-B71D-3E238081B06F}" type="presParOf" srcId="{AEC5773B-2C96-4630-A39B-5F61123DA4E7}" destId="{A4E6CC97-60EA-4015-AF94-79B6F2F5B7A4}" srcOrd="1" destOrd="0" presId="urn:microsoft.com/office/officeart/2005/8/layout/list1"/>
    <dgm:cxn modelId="{4DDC03C1-97DA-42B7-BC39-6D975BCC2FF0}" type="presParOf" srcId="{AEC5773B-2C96-4630-A39B-5F61123DA4E7}" destId="{511B06B3-FC8D-49D1-94E8-6B295A26A68C}" srcOrd="2" destOrd="0" presId="urn:microsoft.com/office/officeart/2005/8/layout/list1"/>
    <dgm:cxn modelId="{F0661AD5-072B-4095-87B2-EDFE4B80B1BC}" type="presParOf" srcId="{AEC5773B-2C96-4630-A39B-5F61123DA4E7}" destId="{77FD7891-1796-487E-93E1-8F06015EDB7B}" srcOrd="3" destOrd="0" presId="urn:microsoft.com/office/officeart/2005/8/layout/list1"/>
    <dgm:cxn modelId="{FCE378CF-0F8C-40EC-A61E-AE9CA1028017}" type="presParOf" srcId="{AEC5773B-2C96-4630-A39B-5F61123DA4E7}" destId="{E074E767-24B7-482B-BD64-55F60D13D74F}" srcOrd="4" destOrd="0" presId="urn:microsoft.com/office/officeart/2005/8/layout/list1"/>
    <dgm:cxn modelId="{2EC7DCC1-E80A-48C4-8B3D-10B896CC3FE5}" type="presParOf" srcId="{E074E767-24B7-482B-BD64-55F60D13D74F}" destId="{C4DF2CAD-14C4-4350-8166-67904ACFC506}" srcOrd="0" destOrd="0" presId="urn:microsoft.com/office/officeart/2005/8/layout/list1"/>
    <dgm:cxn modelId="{7D973028-F580-4169-91F2-6078AF128549}" type="presParOf" srcId="{E074E767-24B7-482B-BD64-55F60D13D74F}" destId="{2984676B-6B68-4790-8E0E-BAE114FEE199}" srcOrd="1" destOrd="0" presId="urn:microsoft.com/office/officeart/2005/8/layout/list1"/>
    <dgm:cxn modelId="{8BAB1037-CD80-40C1-8252-3810EEF906B4}" type="presParOf" srcId="{AEC5773B-2C96-4630-A39B-5F61123DA4E7}" destId="{0C812FEF-065F-435A-B799-880D8E3BB0D2}" srcOrd="5" destOrd="0" presId="urn:microsoft.com/office/officeart/2005/8/layout/list1"/>
    <dgm:cxn modelId="{DF9E287C-CAD9-401C-943C-7353F9FFCFF9}" type="presParOf" srcId="{AEC5773B-2C96-4630-A39B-5F61123DA4E7}" destId="{A22F39DD-79C9-4448-8EDC-CD9FB5C7BE73}" srcOrd="6" destOrd="0" presId="urn:microsoft.com/office/officeart/2005/8/layout/list1"/>
    <dgm:cxn modelId="{75333BBA-AC08-4784-926C-5C0AADF60868}" type="presParOf" srcId="{AEC5773B-2C96-4630-A39B-5F61123DA4E7}" destId="{9B063F36-09EC-4327-9C62-10D2E50A4D32}" srcOrd="7" destOrd="0" presId="urn:microsoft.com/office/officeart/2005/8/layout/list1"/>
    <dgm:cxn modelId="{2A1F6748-1F5A-4324-8CBE-B56876353C28}" type="presParOf" srcId="{AEC5773B-2C96-4630-A39B-5F61123DA4E7}" destId="{9966C52D-4B59-4C2B-B850-2454ACB6CFD2}" srcOrd="8" destOrd="0" presId="urn:microsoft.com/office/officeart/2005/8/layout/list1"/>
    <dgm:cxn modelId="{B20CA922-E47C-4126-AC64-C68C2B74EF3B}" type="presParOf" srcId="{9966C52D-4B59-4C2B-B850-2454ACB6CFD2}" destId="{E89E7049-214E-40A3-8F63-23A966BD77A2}" srcOrd="0" destOrd="0" presId="urn:microsoft.com/office/officeart/2005/8/layout/list1"/>
    <dgm:cxn modelId="{60DADC96-5C24-4ACD-A990-B931486B783D}" type="presParOf" srcId="{9966C52D-4B59-4C2B-B850-2454ACB6CFD2}" destId="{ED8E921A-DB63-4D6A-8DC8-5546C84A8109}" srcOrd="1" destOrd="0" presId="urn:microsoft.com/office/officeart/2005/8/layout/list1"/>
    <dgm:cxn modelId="{399EA8D0-D0D8-488A-9075-B48D887BBA82}" type="presParOf" srcId="{AEC5773B-2C96-4630-A39B-5F61123DA4E7}" destId="{AEE6F6B8-D05D-489E-BCDB-F8EFE4370FC0}" srcOrd="9" destOrd="0" presId="urn:microsoft.com/office/officeart/2005/8/layout/list1"/>
    <dgm:cxn modelId="{6CE1328A-FFE4-436F-B122-BB4D8B416F95}" type="presParOf" srcId="{AEC5773B-2C96-4630-A39B-5F61123DA4E7}" destId="{729CD328-F293-4607-A4BA-7CCC760D2739}" srcOrd="10" destOrd="0" presId="urn:microsoft.com/office/officeart/2005/8/layout/list1"/>
    <dgm:cxn modelId="{4FABBC43-B1A2-4A7A-B053-E984C9D0AFB3}" type="presParOf" srcId="{AEC5773B-2C96-4630-A39B-5F61123DA4E7}" destId="{253B526D-ABCB-4D5F-8E6C-1B6B45EA6A80}" srcOrd="11" destOrd="0" presId="urn:microsoft.com/office/officeart/2005/8/layout/list1"/>
    <dgm:cxn modelId="{F2ECDA62-97BB-4B61-A245-629EFF808481}" type="presParOf" srcId="{AEC5773B-2C96-4630-A39B-5F61123DA4E7}" destId="{936E833C-18AB-40EC-8AC0-93CF918406D2}" srcOrd="12" destOrd="0" presId="urn:microsoft.com/office/officeart/2005/8/layout/list1"/>
    <dgm:cxn modelId="{604048E5-CD1F-4657-BA21-0297EF1221E1}" type="presParOf" srcId="{936E833C-18AB-40EC-8AC0-93CF918406D2}" destId="{989BCB92-8BA7-495B-92F9-7F7751B54B5A}" srcOrd="0" destOrd="0" presId="urn:microsoft.com/office/officeart/2005/8/layout/list1"/>
    <dgm:cxn modelId="{CDED237D-353E-40AC-8694-DEB178C739F9}" type="presParOf" srcId="{936E833C-18AB-40EC-8AC0-93CF918406D2}" destId="{37CA625A-6F81-4511-AC49-E3BD449D19A2}" srcOrd="1" destOrd="0" presId="urn:microsoft.com/office/officeart/2005/8/layout/list1"/>
    <dgm:cxn modelId="{AE7D5051-776F-4267-9B0E-76DC092BCEC0}" type="presParOf" srcId="{AEC5773B-2C96-4630-A39B-5F61123DA4E7}" destId="{46F631D2-FB9B-4602-B038-9769126D772D}" srcOrd="13" destOrd="0" presId="urn:microsoft.com/office/officeart/2005/8/layout/list1"/>
    <dgm:cxn modelId="{C531D13C-78F5-40BB-985F-D84E82BCCDA1}" type="presParOf" srcId="{AEC5773B-2C96-4630-A39B-5F61123DA4E7}" destId="{779D6B3C-FC8C-4EAF-A00E-49D7EB9BA18B}" srcOrd="14" destOrd="0" presId="urn:microsoft.com/office/officeart/2005/8/layout/list1"/>
    <dgm:cxn modelId="{A9E55A80-404B-4D14-A9C7-BC8443C267C3}" type="presParOf" srcId="{AEC5773B-2C96-4630-A39B-5F61123DA4E7}" destId="{BED62379-70CD-4BF2-B1B9-4623651E4821}" srcOrd="15" destOrd="0" presId="urn:microsoft.com/office/officeart/2005/8/layout/list1"/>
    <dgm:cxn modelId="{68161A9A-7F44-4D1D-8EA4-92D7117A8D6B}" type="presParOf" srcId="{AEC5773B-2C96-4630-A39B-5F61123DA4E7}" destId="{9F8991C0-C075-4D65-8A9F-E1875463F314}" srcOrd="16" destOrd="0" presId="urn:microsoft.com/office/officeart/2005/8/layout/list1"/>
    <dgm:cxn modelId="{FC01CCF9-5C64-45A4-94AC-7631894E8EF7}" type="presParOf" srcId="{9F8991C0-C075-4D65-8A9F-E1875463F314}" destId="{4BBB75DF-3FA2-49BA-8203-082AD4F6FD96}" srcOrd="0" destOrd="0" presId="urn:microsoft.com/office/officeart/2005/8/layout/list1"/>
    <dgm:cxn modelId="{69A47204-7062-43F3-B2CC-EFC88F1B59D6}" type="presParOf" srcId="{9F8991C0-C075-4D65-8A9F-E1875463F314}" destId="{FBA1BBD2-78BE-4F9E-89B9-5742654E39C3}" srcOrd="1" destOrd="0" presId="urn:microsoft.com/office/officeart/2005/8/layout/list1"/>
    <dgm:cxn modelId="{B358CD3B-7A55-4F79-8121-0AF86E4850D6}" type="presParOf" srcId="{AEC5773B-2C96-4630-A39B-5F61123DA4E7}" destId="{71E99627-7245-46D0-8CA7-4359B5342683}" srcOrd="17" destOrd="0" presId="urn:microsoft.com/office/officeart/2005/8/layout/list1"/>
    <dgm:cxn modelId="{6BBF87A5-FE9E-4E0E-B73C-9242A7CB075C}" type="presParOf" srcId="{AEC5773B-2C96-4630-A39B-5F61123DA4E7}" destId="{44D371CB-41B4-4204-B98F-352DD3BE5EC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1A1BE-C436-4F14-BD94-D6B01B3F27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1CCE0A-FC6A-4D95-A9DE-7902B1F26905}">
      <dgm:prSet phldrT="[Текст]"/>
      <dgm:spPr/>
      <dgm:t>
        <a:bodyPr/>
        <a:lstStyle/>
        <a:p>
          <a:pPr algn="l"/>
          <a:r>
            <a:rPr lang="ru-RU" b="1" dirty="0" smtClean="0"/>
            <a:t>- Председатель СС </a:t>
          </a:r>
        </a:p>
        <a:p>
          <a:pPr algn="l"/>
          <a:r>
            <a:rPr lang="ru-RU" b="1" dirty="0" smtClean="0"/>
            <a:t>- Зам. председателя СС</a:t>
          </a:r>
        </a:p>
        <a:p>
          <a:pPr algn="l"/>
          <a:r>
            <a:rPr lang="ru-RU" b="1" dirty="0" smtClean="0"/>
            <a:t>- Председатели 6 центров, зам. председателей центров</a:t>
          </a:r>
          <a:endParaRPr lang="ru-RU" b="1" dirty="0"/>
        </a:p>
      </dgm:t>
    </dgm:pt>
    <dgm:pt modelId="{E2DBB5C8-480C-4998-99C4-80F42E80080F}" type="parTrans" cxnId="{4B6CC097-BBD3-41F6-8EE1-57C98ED4D012}">
      <dgm:prSet/>
      <dgm:spPr/>
      <dgm:t>
        <a:bodyPr/>
        <a:lstStyle/>
        <a:p>
          <a:endParaRPr lang="ru-RU"/>
        </a:p>
      </dgm:t>
    </dgm:pt>
    <dgm:pt modelId="{1E94CEC9-3663-4433-83A9-E525C5F24788}" type="sibTrans" cxnId="{4B6CC097-BBD3-41F6-8EE1-57C98ED4D012}">
      <dgm:prSet/>
      <dgm:spPr/>
      <dgm:t>
        <a:bodyPr/>
        <a:lstStyle/>
        <a:p>
          <a:endParaRPr lang="ru-RU"/>
        </a:p>
      </dgm:t>
    </dgm:pt>
    <dgm:pt modelId="{6A70FFF4-9639-4656-A9D5-290ABA939185}">
      <dgm:prSet phldrT="[Текст]"/>
      <dgm:spPr/>
      <dgm:t>
        <a:bodyPr/>
        <a:lstStyle/>
        <a:p>
          <a:pPr algn="l"/>
          <a:r>
            <a:rPr lang="ru-RU" b="1" dirty="0" smtClean="0"/>
            <a:t>- Председатели 6 центров, </a:t>
          </a:r>
          <a:r>
            <a:rPr lang="ru-RU" b="1" dirty="0" smtClean="0">
              <a:solidFill>
                <a:schemeClr val="bg1"/>
              </a:solidFill>
            </a:rPr>
            <a:t>зам. председателей центров</a:t>
          </a:r>
        </a:p>
        <a:p>
          <a:pPr algn="l"/>
          <a:r>
            <a:rPr lang="ru-RU" b="1" dirty="0" smtClean="0">
              <a:solidFill>
                <a:srgbClr val="FF0000"/>
              </a:solidFill>
            </a:rPr>
            <a:t>- Участники центров (актив)</a:t>
          </a:r>
          <a:endParaRPr lang="ru-RU" b="1" dirty="0">
            <a:solidFill>
              <a:srgbClr val="FF0000"/>
            </a:solidFill>
          </a:endParaRPr>
        </a:p>
      </dgm:t>
    </dgm:pt>
    <dgm:pt modelId="{A2045608-4089-449D-9C69-127BC3FF0C74}" type="parTrans" cxnId="{DF12E8AC-CF63-4EFF-ABE7-4A0743656CD8}">
      <dgm:prSet/>
      <dgm:spPr/>
      <dgm:t>
        <a:bodyPr/>
        <a:lstStyle/>
        <a:p>
          <a:endParaRPr lang="ru-RU"/>
        </a:p>
      </dgm:t>
    </dgm:pt>
    <dgm:pt modelId="{3DF42B02-621B-47B0-9949-11D84CDE4B7F}" type="sibTrans" cxnId="{DF12E8AC-CF63-4EFF-ABE7-4A0743656CD8}">
      <dgm:prSet/>
      <dgm:spPr/>
      <dgm:t>
        <a:bodyPr/>
        <a:lstStyle/>
        <a:p>
          <a:endParaRPr lang="ru-RU"/>
        </a:p>
      </dgm:t>
    </dgm:pt>
    <dgm:pt modelId="{591CE615-FCFD-4D5F-832F-1F3A7057D738}">
      <dgm:prSet phldrT="[Текст]"/>
      <dgm:spPr/>
      <dgm:t>
        <a:bodyPr/>
        <a:lstStyle/>
        <a:p>
          <a:r>
            <a:rPr lang="ru-RU" b="1" dirty="0" smtClean="0"/>
            <a:t>ЕЖЕНЕДЕЛЬНО</a:t>
          </a:r>
          <a:endParaRPr lang="ru-RU" dirty="0"/>
        </a:p>
      </dgm:t>
    </dgm:pt>
    <dgm:pt modelId="{9B4EBB1A-84FE-4FDC-8BFA-CA9CF2B61557}" type="sibTrans" cxnId="{0F1078A8-06DC-4D79-8686-6225100BDCDA}">
      <dgm:prSet/>
      <dgm:spPr/>
      <dgm:t>
        <a:bodyPr/>
        <a:lstStyle/>
        <a:p>
          <a:endParaRPr lang="ru-RU"/>
        </a:p>
      </dgm:t>
    </dgm:pt>
    <dgm:pt modelId="{8A88E894-F3C9-44E7-95E4-2AA21E910737}" type="parTrans" cxnId="{0F1078A8-06DC-4D79-8686-6225100BDCDA}">
      <dgm:prSet/>
      <dgm:spPr/>
      <dgm:t>
        <a:bodyPr/>
        <a:lstStyle/>
        <a:p>
          <a:endParaRPr lang="ru-RU"/>
        </a:p>
      </dgm:t>
    </dgm:pt>
    <dgm:pt modelId="{EDB33FD5-FA2F-4DC0-8889-3CA43819123C}">
      <dgm:prSet phldrT="[Текст]"/>
      <dgm:spPr/>
      <dgm:t>
        <a:bodyPr/>
        <a:lstStyle/>
        <a:p>
          <a:r>
            <a:rPr lang="ru-RU" b="1" dirty="0" smtClean="0"/>
            <a:t>Управляющий комитет</a:t>
          </a:r>
          <a:endParaRPr lang="ru-RU" dirty="0"/>
        </a:p>
      </dgm:t>
    </dgm:pt>
    <dgm:pt modelId="{726C4F19-E2C2-450F-9ED9-F30C269495B7}" type="parTrans" cxnId="{486678C0-5B98-4089-9D04-085D73D2B13A}">
      <dgm:prSet/>
      <dgm:spPr/>
      <dgm:t>
        <a:bodyPr/>
        <a:lstStyle/>
        <a:p>
          <a:endParaRPr lang="ru-RU"/>
        </a:p>
      </dgm:t>
    </dgm:pt>
    <dgm:pt modelId="{B387A7F2-A652-4390-BAD2-DDBF0AB480E1}" type="sibTrans" cxnId="{486678C0-5B98-4089-9D04-085D73D2B13A}">
      <dgm:prSet/>
      <dgm:spPr/>
      <dgm:t>
        <a:bodyPr/>
        <a:lstStyle/>
        <a:p>
          <a:endParaRPr lang="ru-RU"/>
        </a:p>
      </dgm:t>
    </dgm:pt>
    <dgm:pt modelId="{AD548B1C-F9E1-40FB-A314-4D410B75BCFC}">
      <dgm:prSet phldrT="[Текст]"/>
      <dgm:spPr/>
      <dgm:t>
        <a:bodyPr/>
        <a:lstStyle/>
        <a:p>
          <a:r>
            <a:rPr lang="ru-RU" b="1" dirty="0" smtClean="0"/>
            <a:t>Студенческий совет</a:t>
          </a:r>
          <a:endParaRPr lang="ru-RU" dirty="0"/>
        </a:p>
      </dgm:t>
    </dgm:pt>
    <dgm:pt modelId="{139B8099-64AB-49CC-AE2A-B11E086600E8}" type="parTrans" cxnId="{9CE556B3-F148-4075-A7C4-65B3042E4D1C}">
      <dgm:prSet/>
      <dgm:spPr/>
      <dgm:t>
        <a:bodyPr/>
        <a:lstStyle/>
        <a:p>
          <a:endParaRPr lang="ru-RU"/>
        </a:p>
      </dgm:t>
    </dgm:pt>
    <dgm:pt modelId="{12AB8DBA-B5F7-4CF1-A7AC-023526A1D1EC}" type="sibTrans" cxnId="{9CE556B3-F148-4075-A7C4-65B3042E4D1C}">
      <dgm:prSet/>
      <dgm:spPr/>
      <dgm:t>
        <a:bodyPr/>
        <a:lstStyle/>
        <a:p>
          <a:endParaRPr lang="ru-RU"/>
        </a:p>
      </dgm:t>
    </dgm:pt>
    <dgm:pt modelId="{7BD1142D-F0F7-4043-941D-2432E45C4FC7}">
      <dgm:prSet phldrT="[Текст]"/>
      <dgm:spPr/>
      <dgm:t>
        <a:bodyPr/>
        <a:lstStyle/>
        <a:p>
          <a:r>
            <a:rPr lang="ru-RU" b="1" dirty="0" smtClean="0"/>
            <a:t>Центры СС</a:t>
          </a:r>
          <a:endParaRPr lang="ru-RU" dirty="0"/>
        </a:p>
      </dgm:t>
    </dgm:pt>
    <dgm:pt modelId="{69889B02-09A9-4C3E-826E-AB97A610C1FF}" type="parTrans" cxnId="{09DE6974-F795-4483-82A4-4540D95F80BE}">
      <dgm:prSet/>
      <dgm:spPr/>
      <dgm:t>
        <a:bodyPr/>
        <a:lstStyle/>
        <a:p>
          <a:endParaRPr lang="ru-RU"/>
        </a:p>
      </dgm:t>
    </dgm:pt>
    <dgm:pt modelId="{90AADCA9-B03C-4B10-8133-8D2051D6E01D}" type="sibTrans" cxnId="{09DE6974-F795-4483-82A4-4540D95F80BE}">
      <dgm:prSet/>
      <dgm:spPr/>
      <dgm:t>
        <a:bodyPr/>
        <a:lstStyle/>
        <a:p>
          <a:endParaRPr lang="ru-RU"/>
        </a:p>
      </dgm:t>
    </dgm:pt>
    <dgm:pt modelId="{FFA98082-7B93-4583-BC2D-0BD96D584428}">
      <dgm:prSet phldrT="[Текст]" custT="1"/>
      <dgm:spPr/>
      <dgm:t>
        <a:bodyPr/>
        <a:lstStyle/>
        <a:p>
          <a:pPr algn="l"/>
          <a:r>
            <a:rPr lang="ru-RU" sz="1500" b="1" dirty="0" smtClean="0"/>
            <a:t>- Председатель СС , зам. председателя СС</a:t>
          </a:r>
        </a:p>
        <a:p>
          <a:pPr algn="l"/>
          <a:r>
            <a:rPr lang="ru-RU" sz="1500" b="1" dirty="0" smtClean="0"/>
            <a:t>- Председатели 6 центров, зам. председателей центров</a:t>
          </a:r>
        </a:p>
        <a:p>
          <a:pPr algn="l"/>
          <a:r>
            <a:rPr lang="ru-RU" sz="1500" b="1" dirty="0" smtClean="0">
              <a:solidFill>
                <a:srgbClr val="FF0000"/>
              </a:solidFill>
            </a:rPr>
            <a:t>-</a:t>
          </a:r>
          <a:r>
            <a:rPr lang="ru-RU" sz="1500" b="1" dirty="0" smtClean="0"/>
            <a:t> </a:t>
          </a:r>
          <a:r>
            <a:rPr lang="ru-RU" sz="1500" b="1" dirty="0" smtClean="0">
              <a:solidFill>
                <a:srgbClr val="FF0000"/>
              </a:solidFill>
            </a:rPr>
            <a:t>Представители учебных групп </a:t>
          </a:r>
          <a:endParaRPr lang="ru-RU" sz="1500" dirty="0"/>
        </a:p>
      </dgm:t>
    </dgm:pt>
    <dgm:pt modelId="{E34B7004-0781-4060-9733-6E6CB15189FB}" type="sibTrans" cxnId="{51CC21D7-52D2-4AED-BE6A-1E6FB9A2691A}">
      <dgm:prSet/>
      <dgm:spPr/>
      <dgm:t>
        <a:bodyPr/>
        <a:lstStyle/>
        <a:p>
          <a:endParaRPr lang="ru-RU"/>
        </a:p>
      </dgm:t>
    </dgm:pt>
    <dgm:pt modelId="{A17F5CC1-BC7E-45E7-B31C-2AD965452F7C}" type="parTrans" cxnId="{51CC21D7-52D2-4AED-BE6A-1E6FB9A2691A}">
      <dgm:prSet/>
      <dgm:spPr/>
      <dgm:t>
        <a:bodyPr/>
        <a:lstStyle/>
        <a:p>
          <a:endParaRPr lang="ru-RU"/>
        </a:p>
      </dgm:t>
    </dgm:pt>
    <dgm:pt modelId="{369122C0-FE34-4288-A462-FA8AF086C448}">
      <dgm:prSet phldrT="[Текст]"/>
      <dgm:spPr/>
      <dgm:t>
        <a:bodyPr/>
        <a:lstStyle/>
        <a:p>
          <a:r>
            <a:rPr lang="ru-RU" b="1" dirty="0" smtClean="0"/>
            <a:t>ЕЖЕМЕСЯЧНО</a:t>
          </a:r>
          <a:endParaRPr lang="ru-RU" b="1" dirty="0"/>
        </a:p>
      </dgm:t>
    </dgm:pt>
    <dgm:pt modelId="{EB82C3FD-D59B-47AC-84CF-936F14CA954E}" type="parTrans" cxnId="{F186AB2C-1CEA-41D8-AE7E-28D581CFCDA3}">
      <dgm:prSet/>
      <dgm:spPr/>
      <dgm:t>
        <a:bodyPr/>
        <a:lstStyle/>
        <a:p>
          <a:endParaRPr lang="ru-RU"/>
        </a:p>
      </dgm:t>
    </dgm:pt>
    <dgm:pt modelId="{B1B34E5D-E097-4069-B427-A08A6A27FF37}" type="sibTrans" cxnId="{F186AB2C-1CEA-41D8-AE7E-28D581CFCDA3}">
      <dgm:prSet/>
      <dgm:spPr/>
      <dgm:t>
        <a:bodyPr/>
        <a:lstStyle/>
        <a:p>
          <a:endParaRPr lang="ru-RU"/>
        </a:p>
      </dgm:t>
    </dgm:pt>
    <dgm:pt modelId="{755AF893-74D4-41F7-B53C-80D3668A2F11}">
      <dgm:prSet phldrT="[Текст]"/>
      <dgm:spPr/>
      <dgm:t>
        <a:bodyPr/>
        <a:lstStyle/>
        <a:p>
          <a:r>
            <a:rPr lang="ru-RU" b="1" dirty="0" smtClean="0"/>
            <a:t>ПО ТРЕБОВАНИЮ</a:t>
          </a:r>
          <a:endParaRPr lang="ru-RU" dirty="0"/>
        </a:p>
      </dgm:t>
    </dgm:pt>
    <dgm:pt modelId="{5FBBC189-DC9D-4141-81DF-50AA795DE320}" type="parTrans" cxnId="{0D7EFBD8-69B6-4966-8CCE-6D6F11D7DBE9}">
      <dgm:prSet/>
      <dgm:spPr/>
      <dgm:t>
        <a:bodyPr/>
        <a:lstStyle/>
        <a:p>
          <a:endParaRPr lang="ru-RU"/>
        </a:p>
      </dgm:t>
    </dgm:pt>
    <dgm:pt modelId="{F247E375-590B-46FF-9C91-650C0CA29648}" type="sibTrans" cxnId="{0D7EFBD8-69B6-4966-8CCE-6D6F11D7DBE9}">
      <dgm:prSet/>
      <dgm:spPr/>
      <dgm:t>
        <a:bodyPr/>
        <a:lstStyle/>
        <a:p>
          <a:endParaRPr lang="ru-RU"/>
        </a:p>
      </dgm:t>
    </dgm:pt>
    <dgm:pt modelId="{2C8F6663-6FCB-4516-B62B-6BF09CC24458}" type="pres">
      <dgm:prSet presAssocID="{76F1A1BE-C436-4F14-BD94-D6B01B3F27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8E3BB-76AC-4F62-8443-E6E0E7EBA94E}" type="pres">
      <dgm:prSet presAssocID="{411CCE0A-FC6A-4D95-A9DE-7902B1F26905}" presName="node" presStyleLbl="node1" presStyleIdx="0" presStyleCnt="9" custLinFactNeighborX="-22202" custLinFactNeighborY="8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74167-BE0D-4062-BBD1-17ED6294DD8F}" type="pres">
      <dgm:prSet presAssocID="{1E94CEC9-3663-4433-83A9-E525C5F24788}" presName="sibTrans" presStyleCnt="0"/>
      <dgm:spPr/>
    </dgm:pt>
    <dgm:pt modelId="{9083C39B-BCC5-40DB-BF0A-77D8847EB16D}" type="pres">
      <dgm:prSet presAssocID="{FFA98082-7B93-4583-BC2D-0BD96D584428}" presName="node" presStyleLbl="node1" presStyleIdx="1" presStyleCnt="9" custLinFactNeighborX="-209" custLinFactNeighborY="8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6CA28-7017-48B7-9672-B854A270730E}" type="pres">
      <dgm:prSet presAssocID="{E34B7004-0781-4060-9733-6E6CB15189FB}" presName="sibTrans" presStyleCnt="0"/>
      <dgm:spPr/>
    </dgm:pt>
    <dgm:pt modelId="{13EE812D-2CEA-49ED-89E7-1861FC4ED635}" type="pres">
      <dgm:prSet presAssocID="{591CE615-FCFD-4D5F-832F-1F3A7057D738}" presName="node" presStyleLbl="node1" presStyleIdx="2" presStyleCnt="9" custScaleY="26777" custLinFactX="-100000" custLinFactY="74618" custLinFactNeighborX="-1191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0CF55-8935-406A-A3C3-6FE139497DC2}" type="pres">
      <dgm:prSet presAssocID="{9B4EBB1A-84FE-4FDC-8BFA-CA9CF2B61557}" presName="sibTrans" presStyleCnt="0"/>
      <dgm:spPr/>
    </dgm:pt>
    <dgm:pt modelId="{966F40C8-965F-4E7F-9319-DB4ECC258A2C}" type="pres">
      <dgm:prSet presAssocID="{6A70FFF4-9639-4656-A9D5-290ABA939185}" presName="node" presStyleLbl="node1" presStyleIdx="3" presStyleCnt="9" custLinFactX="100000" custLinFactNeighborX="120000" custLinFactNeighborY="-37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3AF13-E1DE-4ABE-AD26-A593B4399358}" type="pres">
      <dgm:prSet presAssocID="{3DF42B02-621B-47B0-9949-11D84CDE4B7F}" presName="sibTrans" presStyleCnt="0"/>
      <dgm:spPr/>
    </dgm:pt>
    <dgm:pt modelId="{BC25F390-7C06-43F3-84A6-506D918E2F46}" type="pres">
      <dgm:prSet presAssocID="{EDB33FD5-FA2F-4DC0-8889-3CA43819123C}" presName="node" presStyleLbl="node1" presStyleIdx="4" presStyleCnt="9" custScaleY="44390" custLinFactX="-10000" custLinFactY="-5060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6DB7B-0FD2-4FA5-A293-0BD2957D1EB3}" type="pres">
      <dgm:prSet presAssocID="{B387A7F2-A652-4390-BAD2-DDBF0AB480E1}" presName="sibTrans" presStyleCnt="0"/>
      <dgm:spPr/>
    </dgm:pt>
    <dgm:pt modelId="{338DFBF4-AB46-46E9-903B-0D5BD6FD1985}" type="pres">
      <dgm:prSet presAssocID="{AD548B1C-F9E1-40FB-A314-4D410B75BCFC}" presName="node" presStyleLbl="node1" presStyleIdx="5" presStyleCnt="9" custScaleY="44390" custLinFactX="-11467" custLinFactY="-5092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E9A77-EF21-41B7-91E1-9B8E7276A225}" type="pres">
      <dgm:prSet presAssocID="{12AB8DBA-B5F7-4CF1-A7AC-023526A1D1EC}" presName="sibTrans" presStyleCnt="0"/>
      <dgm:spPr/>
    </dgm:pt>
    <dgm:pt modelId="{D50A5325-3C49-4FA1-BD11-AFCE68649CB8}" type="pres">
      <dgm:prSet presAssocID="{7BD1142D-F0F7-4043-941D-2432E45C4FC7}" presName="node" presStyleLbl="node1" presStyleIdx="6" presStyleCnt="9" custScaleY="44390" custLinFactX="100000" custLinFactY="-100000" custLinFactNeighborX="120000" custLinFactNeighborY="-14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9A284-A502-43CF-B3C7-F749F781ECB8}" type="pres">
      <dgm:prSet presAssocID="{90AADCA9-B03C-4B10-8133-8D2051D6E01D}" presName="sibTrans" presStyleCnt="0"/>
      <dgm:spPr/>
    </dgm:pt>
    <dgm:pt modelId="{BF98808D-D11C-4011-8AA7-B251E92571E0}" type="pres">
      <dgm:prSet presAssocID="{369122C0-FE34-4288-A462-FA8AF086C448}" presName="node" presStyleLbl="node1" presStyleIdx="7" presStyleCnt="9" custScaleY="25092" custLinFactNeighborX="195" custLinFactNeighborY="-3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3FC6A-5970-45FB-99BB-B1D8E15FB20A}" type="pres">
      <dgm:prSet presAssocID="{B1B34E5D-E097-4069-B427-A08A6A27FF37}" presName="sibTrans" presStyleCnt="0"/>
      <dgm:spPr/>
    </dgm:pt>
    <dgm:pt modelId="{1A8B390F-687F-415C-975A-D36D2D1D71C4}" type="pres">
      <dgm:prSet presAssocID="{755AF893-74D4-41F7-B53C-80D3668A2F11}" presName="node" presStyleLbl="node1" presStyleIdx="8" presStyleCnt="9" custScaleY="26777" custLinFactNeighborX="440" custLinFactNeighborY="-3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078A8-06DC-4D79-8686-6225100BDCDA}" srcId="{76F1A1BE-C436-4F14-BD94-D6B01B3F27CB}" destId="{591CE615-FCFD-4D5F-832F-1F3A7057D738}" srcOrd="2" destOrd="0" parTransId="{8A88E894-F3C9-44E7-95E4-2AA21E910737}" sibTransId="{9B4EBB1A-84FE-4FDC-8BFA-CA9CF2B61557}"/>
    <dgm:cxn modelId="{458B8EF3-6D91-4AC1-96AE-6738F3CC826F}" type="presOf" srcId="{369122C0-FE34-4288-A462-FA8AF086C448}" destId="{BF98808D-D11C-4011-8AA7-B251E92571E0}" srcOrd="0" destOrd="0" presId="urn:microsoft.com/office/officeart/2005/8/layout/default"/>
    <dgm:cxn modelId="{FBEB802E-53BF-4C0E-8DC0-0A77165090D6}" type="presOf" srcId="{AD548B1C-F9E1-40FB-A314-4D410B75BCFC}" destId="{338DFBF4-AB46-46E9-903B-0D5BD6FD1985}" srcOrd="0" destOrd="0" presId="urn:microsoft.com/office/officeart/2005/8/layout/default"/>
    <dgm:cxn modelId="{AA2EECF3-C62D-49FC-A06B-1EA4EB8A7920}" type="presOf" srcId="{755AF893-74D4-41F7-B53C-80D3668A2F11}" destId="{1A8B390F-687F-415C-975A-D36D2D1D71C4}" srcOrd="0" destOrd="0" presId="urn:microsoft.com/office/officeart/2005/8/layout/default"/>
    <dgm:cxn modelId="{51CC21D7-52D2-4AED-BE6A-1E6FB9A2691A}" srcId="{76F1A1BE-C436-4F14-BD94-D6B01B3F27CB}" destId="{FFA98082-7B93-4583-BC2D-0BD96D584428}" srcOrd="1" destOrd="0" parTransId="{A17F5CC1-BC7E-45E7-B31C-2AD965452F7C}" sibTransId="{E34B7004-0781-4060-9733-6E6CB15189FB}"/>
    <dgm:cxn modelId="{DF12E8AC-CF63-4EFF-ABE7-4A0743656CD8}" srcId="{76F1A1BE-C436-4F14-BD94-D6B01B3F27CB}" destId="{6A70FFF4-9639-4656-A9D5-290ABA939185}" srcOrd="3" destOrd="0" parTransId="{A2045608-4089-449D-9C69-127BC3FF0C74}" sibTransId="{3DF42B02-621B-47B0-9949-11D84CDE4B7F}"/>
    <dgm:cxn modelId="{0BC92871-8512-4260-8AB8-F8BC227D4ACC}" type="presOf" srcId="{7BD1142D-F0F7-4043-941D-2432E45C4FC7}" destId="{D50A5325-3C49-4FA1-BD11-AFCE68649CB8}" srcOrd="0" destOrd="0" presId="urn:microsoft.com/office/officeart/2005/8/layout/default"/>
    <dgm:cxn modelId="{9CE556B3-F148-4075-A7C4-65B3042E4D1C}" srcId="{76F1A1BE-C436-4F14-BD94-D6B01B3F27CB}" destId="{AD548B1C-F9E1-40FB-A314-4D410B75BCFC}" srcOrd="5" destOrd="0" parTransId="{139B8099-64AB-49CC-AE2A-B11E086600E8}" sibTransId="{12AB8DBA-B5F7-4CF1-A7AC-023526A1D1EC}"/>
    <dgm:cxn modelId="{4CDBA9B1-61BB-412C-8541-B079293AC977}" type="presOf" srcId="{6A70FFF4-9639-4656-A9D5-290ABA939185}" destId="{966F40C8-965F-4E7F-9319-DB4ECC258A2C}" srcOrd="0" destOrd="0" presId="urn:microsoft.com/office/officeart/2005/8/layout/default"/>
    <dgm:cxn modelId="{0D7EFBD8-69B6-4966-8CCE-6D6F11D7DBE9}" srcId="{76F1A1BE-C436-4F14-BD94-D6B01B3F27CB}" destId="{755AF893-74D4-41F7-B53C-80D3668A2F11}" srcOrd="8" destOrd="0" parTransId="{5FBBC189-DC9D-4141-81DF-50AA795DE320}" sibTransId="{F247E375-590B-46FF-9C91-650C0CA29648}"/>
    <dgm:cxn modelId="{E6AA8AD9-2871-4F0A-B639-B82F4B35A872}" type="presOf" srcId="{76F1A1BE-C436-4F14-BD94-D6B01B3F27CB}" destId="{2C8F6663-6FCB-4516-B62B-6BF09CC24458}" srcOrd="0" destOrd="0" presId="urn:microsoft.com/office/officeart/2005/8/layout/default"/>
    <dgm:cxn modelId="{A36B11CF-49B8-4BD2-8ECE-50A3E38CEC58}" type="presOf" srcId="{591CE615-FCFD-4D5F-832F-1F3A7057D738}" destId="{13EE812D-2CEA-49ED-89E7-1861FC4ED635}" srcOrd="0" destOrd="0" presId="urn:microsoft.com/office/officeart/2005/8/layout/default"/>
    <dgm:cxn modelId="{4B6CC097-BBD3-41F6-8EE1-57C98ED4D012}" srcId="{76F1A1BE-C436-4F14-BD94-D6B01B3F27CB}" destId="{411CCE0A-FC6A-4D95-A9DE-7902B1F26905}" srcOrd="0" destOrd="0" parTransId="{E2DBB5C8-480C-4998-99C4-80F42E80080F}" sibTransId="{1E94CEC9-3663-4433-83A9-E525C5F24788}"/>
    <dgm:cxn modelId="{F186AB2C-1CEA-41D8-AE7E-28D581CFCDA3}" srcId="{76F1A1BE-C436-4F14-BD94-D6B01B3F27CB}" destId="{369122C0-FE34-4288-A462-FA8AF086C448}" srcOrd="7" destOrd="0" parTransId="{EB82C3FD-D59B-47AC-84CF-936F14CA954E}" sibTransId="{B1B34E5D-E097-4069-B427-A08A6A27FF37}"/>
    <dgm:cxn modelId="{8DF7320F-A96C-45B1-A190-E294EBBB8265}" type="presOf" srcId="{EDB33FD5-FA2F-4DC0-8889-3CA43819123C}" destId="{BC25F390-7C06-43F3-84A6-506D918E2F46}" srcOrd="0" destOrd="0" presId="urn:microsoft.com/office/officeart/2005/8/layout/default"/>
    <dgm:cxn modelId="{09DE6974-F795-4483-82A4-4540D95F80BE}" srcId="{76F1A1BE-C436-4F14-BD94-D6B01B3F27CB}" destId="{7BD1142D-F0F7-4043-941D-2432E45C4FC7}" srcOrd="6" destOrd="0" parTransId="{69889B02-09A9-4C3E-826E-AB97A610C1FF}" sibTransId="{90AADCA9-B03C-4B10-8133-8D2051D6E01D}"/>
    <dgm:cxn modelId="{04EC30D3-C70A-405C-A37E-ADDFF47F055E}" type="presOf" srcId="{FFA98082-7B93-4583-BC2D-0BD96D584428}" destId="{9083C39B-BCC5-40DB-BF0A-77D8847EB16D}" srcOrd="0" destOrd="0" presId="urn:microsoft.com/office/officeart/2005/8/layout/default"/>
    <dgm:cxn modelId="{486678C0-5B98-4089-9D04-085D73D2B13A}" srcId="{76F1A1BE-C436-4F14-BD94-D6B01B3F27CB}" destId="{EDB33FD5-FA2F-4DC0-8889-3CA43819123C}" srcOrd="4" destOrd="0" parTransId="{726C4F19-E2C2-450F-9ED9-F30C269495B7}" sibTransId="{B387A7F2-A652-4390-BAD2-DDBF0AB480E1}"/>
    <dgm:cxn modelId="{AE6AEF9B-5C1F-4BF5-B2C1-56CA5F330338}" type="presOf" srcId="{411CCE0A-FC6A-4D95-A9DE-7902B1F26905}" destId="{C7F8E3BB-76AC-4F62-8443-E6E0E7EBA94E}" srcOrd="0" destOrd="0" presId="urn:microsoft.com/office/officeart/2005/8/layout/default"/>
    <dgm:cxn modelId="{2A42F032-2720-437F-94A5-8BFD51F69873}" type="presParOf" srcId="{2C8F6663-6FCB-4516-B62B-6BF09CC24458}" destId="{C7F8E3BB-76AC-4F62-8443-E6E0E7EBA94E}" srcOrd="0" destOrd="0" presId="urn:microsoft.com/office/officeart/2005/8/layout/default"/>
    <dgm:cxn modelId="{07091F65-5AA6-4D83-94CA-6525D9AA4929}" type="presParOf" srcId="{2C8F6663-6FCB-4516-B62B-6BF09CC24458}" destId="{37374167-BE0D-4062-BBD1-17ED6294DD8F}" srcOrd="1" destOrd="0" presId="urn:microsoft.com/office/officeart/2005/8/layout/default"/>
    <dgm:cxn modelId="{57FC1164-00DD-439F-B779-194AA1C3F80A}" type="presParOf" srcId="{2C8F6663-6FCB-4516-B62B-6BF09CC24458}" destId="{9083C39B-BCC5-40DB-BF0A-77D8847EB16D}" srcOrd="2" destOrd="0" presId="urn:microsoft.com/office/officeart/2005/8/layout/default"/>
    <dgm:cxn modelId="{9888653D-7F78-444C-97E2-30200F9445E9}" type="presParOf" srcId="{2C8F6663-6FCB-4516-B62B-6BF09CC24458}" destId="{A186CA28-7017-48B7-9672-B854A270730E}" srcOrd="3" destOrd="0" presId="urn:microsoft.com/office/officeart/2005/8/layout/default"/>
    <dgm:cxn modelId="{B93C9B79-1C13-4CF5-A87F-8A6F1338D97A}" type="presParOf" srcId="{2C8F6663-6FCB-4516-B62B-6BF09CC24458}" destId="{13EE812D-2CEA-49ED-89E7-1861FC4ED635}" srcOrd="4" destOrd="0" presId="urn:microsoft.com/office/officeart/2005/8/layout/default"/>
    <dgm:cxn modelId="{54B937AA-D420-460F-BFA7-250F4ABAA5DD}" type="presParOf" srcId="{2C8F6663-6FCB-4516-B62B-6BF09CC24458}" destId="{57D0CF55-8935-406A-A3C3-6FE139497DC2}" srcOrd="5" destOrd="0" presId="urn:microsoft.com/office/officeart/2005/8/layout/default"/>
    <dgm:cxn modelId="{F91DDE45-AA4F-484B-8932-76E74876637E}" type="presParOf" srcId="{2C8F6663-6FCB-4516-B62B-6BF09CC24458}" destId="{966F40C8-965F-4E7F-9319-DB4ECC258A2C}" srcOrd="6" destOrd="0" presId="urn:microsoft.com/office/officeart/2005/8/layout/default"/>
    <dgm:cxn modelId="{74A3AF21-C476-4124-A25B-58B6D3C9A550}" type="presParOf" srcId="{2C8F6663-6FCB-4516-B62B-6BF09CC24458}" destId="{9273AF13-E1DE-4ABE-AD26-A593B4399358}" srcOrd="7" destOrd="0" presId="urn:microsoft.com/office/officeart/2005/8/layout/default"/>
    <dgm:cxn modelId="{4A125631-CC9D-4559-9E6F-FB64546688EA}" type="presParOf" srcId="{2C8F6663-6FCB-4516-B62B-6BF09CC24458}" destId="{BC25F390-7C06-43F3-84A6-506D918E2F46}" srcOrd="8" destOrd="0" presId="urn:microsoft.com/office/officeart/2005/8/layout/default"/>
    <dgm:cxn modelId="{34FBCB6B-20F3-456C-9BEB-CD0F53F8DBB2}" type="presParOf" srcId="{2C8F6663-6FCB-4516-B62B-6BF09CC24458}" destId="{A916DB7B-0FD2-4FA5-A293-0BD2957D1EB3}" srcOrd="9" destOrd="0" presId="urn:microsoft.com/office/officeart/2005/8/layout/default"/>
    <dgm:cxn modelId="{BD41E812-0247-46CF-8196-EC24BBE04EEB}" type="presParOf" srcId="{2C8F6663-6FCB-4516-B62B-6BF09CC24458}" destId="{338DFBF4-AB46-46E9-903B-0D5BD6FD1985}" srcOrd="10" destOrd="0" presId="urn:microsoft.com/office/officeart/2005/8/layout/default"/>
    <dgm:cxn modelId="{B906DE27-7989-4F7D-AA93-DDE2B305D4B1}" type="presParOf" srcId="{2C8F6663-6FCB-4516-B62B-6BF09CC24458}" destId="{84BE9A77-EF21-41B7-91E1-9B8E7276A225}" srcOrd="11" destOrd="0" presId="urn:microsoft.com/office/officeart/2005/8/layout/default"/>
    <dgm:cxn modelId="{B93B373F-5370-4F23-862D-C47351477521}" type="presParOf" srcId="{2C8F6663-6FCB-4516-B62B-6BF09CC24458}" destId="{D50A5325-3C49-4FA1-BD11-AFCE68649CB8}" srcOrd="12" destOrd="0" presId="urn:microsoft.com/office/officeart/2005/8/layout/default"/>
    <dgm:cxn modelId="{750199FF-A232-4CBC-BAFA-9D8FCA9CD1F7}" type="presParOf" srcId="{2C8F6663-6FCB-4516-B62B-6BF09CC24458}" destId="{4F29A284-A502-43CF-B3C7-F749F781ECB8}" srcOrd="13" destOrd="0" presId="urn:microsoft.com/office/officeart/2005/8/layout/default"/>
    <dgm:cxn modelId="{FC844D15-ECB1-4CDD-B93A-E01232B98D13}" type="presParOf" srcId="{2C8F6663-6FCB-4516-B62B-6BF09CC24458}" destId="{BF98808D-D11C-4011-8AA7-B251E92571E0}" srcOrd="14" destOrd="0" presId="urn:microsoft.com/office/officeart/2005/8/layout/default"/>
    <dgm:cxn modelId="{0DAA45D5-0C86-4622-A162-549A159CC492}" type="presParOf" srcId="{2C8F6663-6FCB-4516-B62B-6BF09CC24458}" destId="{9743FC6A-5970-45FB-99BB-B1D8E15FB20A}" srcOrd="15" destOrd="0" presId="urn:microsoft.com/office/officeart/2005/8/layout/default"/>
    <dgm:cxn modelId="{15EC3901-BF13-45B4-8AA7-7913C67A89C8}" type="presParOf" srcId="{2C8F6663-6FCB-4516-B62B-6BF09CC24458}" destId="{1A8B390F-687F-415C-975A-D36D2D1D71C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1AD954-F47C-4E02-A556-B7263068C01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53B6B24-D219-4B1E-86F0-5FBE12D13B0D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Контроль посещаемости и успеваемости</a:t>
          </a:r>
          <a:endParaRPr lang="ru-RU" sz="2400" b="1" dirty="0"/>
        </a:p>
      </dgm:t>
    </dgm:pt>
    <dgm:pt modelId="{6F613A55-0A1F-45C7-85B6-AC8C1B6EA412}" type="parTrans" cxnId="{045D9997-CE45-4833-AC74-F5F989653EC7}">
      <dgm:prSet/>
      <dgm:spPr/>
      <dgm:t>
        <a:bodyPr/>
        <a:lstStyle/>
        <a:p>
          <a:endParaRPr lang="ru-RU"/>
        </a:p>
      </dgm:t>
    </dgm:pt>
    <dgm:pt modelId="{929156C5-EE1E-4536-9BF1-748F6A8DE885}" type="sibTrans" cxnId="{045D9997-CE45-4833-AC74-F5F989653EC7}">
      <dgm:prSet/>
      <dgm:spPr/>
      <dgm:t>
        <a:bodyPr/>
        <a:lstStyle/>
        <a:p>
          <a:endParaRPr lang="ru-RU"/>
        </a:p>
      </dgm:t>
    </dgm:pt>
    <dgm:pt modelId="{E69D4625-DC43-4FBA-815D-D4F30AB89CFE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Организация взаимодействия с учебной частью</a:t>
          </a:r>
          <a:endParaRPr lang="ru-RU" sz="2400" b="1" dirty="0"/>
        </a:p>
      </dgm:t>
    </dgm:pt>
    <dgm:pt modelId="{5EC8828C-E6EF-4B6E-B0D2-EA63B3C7562D}" type="parTrans" cxnId="{E74585CF-5E4D-41C1-83C6-D711573838DB}">
      <dgm:prSet/>
      <dgm:spPr/>
      <dgm:t>
        <a:bodyPr/>
        <a:lstStyle/>
        <a:p>
          <a:endParaRPr lang="ru-RU"/>
        </a:p>
      </dgm:t>
    </dgm:pt>
    <dgm:pt modelId="{D040D316-D55E-497D-9849-5090E6373F6A}" type="sibTrans" cxnId="{E74585CF-5E4D-41C1-83C6-D711573838DB}">
      <dgm:prSet/>
      <dgm:spPr/>
      <dgm:t>
        <a:bodyPr/>
        <a:lstStyle/>
        <a:p>
          <a:endParaRPr lang="ru-RU"/>
        </a:p>
      </dgm:t>
    </dgm:pt>
    <dgm:pt modelId="{B440EEC7-43AF-4808-9D3E-B8E93C2983CF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Управление сообществом учебной группы</a:t>
          </a:r>
          <a:endParaRPr lang="ru-RU" sz="2400" b="1" dirty="0"/>
        </a:p>
      </dgm:t>
    </dgm:pt>
    <dgm:pt modelId="{48D32034-D21C-427F-8900-4CB24DBB3043}" type="parTrans" cxnId="{4B8EF49F-AB5B-4548-9AA3-FA1E0BF8DFEB}">
      <dgm:prSet/>
      <dgm:spPr/>
      <dgm:t>
        <a:bodyPr/>
        <a:lstStyle/>
        <a:p>
          <a:endParaRPr lang="ru-RU"/>
        </a:p>
      </dgm:t>
    </dgm:pt>
    <dgm:pt modelId="{497AD9D2-A839-4601-AFB8-93FD2C2F6900}" type="sibTrans" cxnId="{4B8EF49F-AB5B-4548-9AA3-FA1E0BF8DFEB}">
      <dgm:prSet/>
      <dgm:spPr/>
      <dgm:t>
        <a:bodyPr/>
        <a:lstStyle/>
        <a:p>
          <a:endParaRPr lang="ru-RU"/>
        </a:p>
      </dgm:t>
    </dgm:pt>
    <dgm:pt modelId="{F4E1F45C-4E8C-4BCE-9AF4-F35A1ECE8150}" type="pres">
      <dgm:prSet presAssocID="{121AD954-F47C-4E02-A556-B7263068C0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F09FC-25E7-4252-BAA9-7603391FC57E}" type="pres">
      <dgm:prSet presAssocID="{E53B6B24-D219-4B1E-86F0-5FBE12D13B0D}" presName="parentLin" presStyleCnt="0"/>
      <dgm:spPr/>
    </dgm:pt>
    <dgm:pt modelId="{B4AD3DDD-3618-45A9-B746-024BCC91A358}" type="pres">
      <dgm:prSet presAssocID="{E53B6B24-D219-4B1E-86F0-5FBE12D13B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06300C-D26E-4F94-8913-3C5F2CD6E7B0}" type="pres">
      <dgm:prSet presAssocID="{E53B6B24-D219-4B1E-86F0-5FBE12D13B0D}" presName="parentText" presStyleLbl="node1" presStyleIdx="0" presStyleCnt="3" custScaleX="130777" custScaleY="220137" custLinFactY="20856" custLinFactNeighborX="100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48D3E-F42D-4B02-A553-DF9B484043F7}" type="pres">
      <dgm:prSet presAssocID="{E53B6B24-D219-4B1E-86F0-5FBE12D13B0D}" presName="negativeSpace" presStyleCnt="0"/>
      <dgm:spPr/>
    </dgm:pt>
    <dgm:pt modelId="{7FE66A05-05FE-46D2-A52F-0ED850FE32E1}" type="pres">
      <dgm:prSet presAssocID="{E53B6B24-D219-4B1E-86F0-5FBE12D13B0D}" presName="childText" presStyleLbl="conFgAcc1" presStyleIdx="0" presStyleCnt="3" custScaleY="233553">
        <dgm:presLayoutVars>
          <dgm:bulletEnabled val="1"/>
        </dgm:presLayoutVars>
      </dgm:prSet>
      <dgm:spPr/>
    </dgm:pt>
    <dgm:pt modelId="{BA078BE3-A0E1-427A-BCB8-AF326E25A66E}" type="pres">
      <dgm:prSet presAssocID="{929156C5-EE1E-4536-9BF1-748F6A8DE885}" presName="spaceBetweenRectangles" presStyleCnt="0"/>
      <dgm:spPr/>
    </dgm:pt>
    <dgm:pt modelId="{22C1BE21-CCCD-4BC1-8996-68066E4FCC95}" type="pres">
      <dgm:prSet presAssocID="{E69D4625-DC43-4FBA-815D-D4F30AB89CFE}" presName="parentLin" presStyleCnt="0"/>
      <dgm:spPr/>
    </dgm:pt>
    <dgm:pt modelId="{1D44E582-FC87-4E41-A700-7F62DE834C10}" type="pres">
      <dgm:prSet presAssocID="{E69D4625-DC43-4FBA-815D-D4F30AB89C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55DCDB-6939-4471-8860-898552606EF6}" type="pres">
      <dgm:prSet presAssocID="{E69D4625-DC43-4FBA-815D-D4F30AB89CFE}" presName="parentText" presStyleLbl="node1" presStyleIdx="1" presStyleCnt="3" custScaleX="130875" custScaleY="258913" custLinFactNeighborX="10092" custLinFactNeighborY="70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76495-9F1A-4540-8F80-DBD4BC6A4849}" type="pres">
      <dgm:prSet presAssocID="{E69D4625-DC43-4FBA-815D-D4F30AB89CFE}" presName="negativeSpace" presStyleCnt="0"/>
      <dgm:spPr/>
    </dgm:pt>
    <dgm:pt modelId="{B2271D02-64F1-4D62-9832-47626FC2BEA7}" type="pres">
      <dgm:prSet presAssocID="{E69D4625-DC43-4FBA-815D-D4F30AB89CFE}" presName="childText" presStyleLbl="conFgAcc1" presStyleIdx="1" presStyleCnt="3" custScaleY="237802">
        <dgm:presLayoutVars>
          <dgm:bulletEnabled val="1"/>
        </dgm:presLayoutVars>
      </dgm:prSet>
      <dgm:spPr/>
    </dgm:pt>
    <dgm:pt modelId="{AB345821-1AEB-4D09-8B00-6CD88856F4F7}" type="pres">
      <dgm:prSet presAssocID="{D040D316-D55E-497D-9849-5090E6373F6A}" presName="spaceBetweenRectangles" presStyleCnt="0"/>
      <dgm:spPr/>
    </dgm:pt>
    <dgm:pt modelId="{A97326C4-797A-4064-8344-FE3B13F32F84}" type="pres">
      <dgm:prSet presAssocID="{B440EEC7-43AF-4808-9D3E-B8E93C2983CF}" presName="parentLin" presStyleCnt="0"/>
      <dgm:spPr/>
    </dgm:pt>
    <dgm:pt modelId="{0312431D-3C41-47CF-83D1-00D590136AA8}" type="pres">
      <dgm:prSet presAssocID="{B440EEC7-43AF-4808-9D3E-B8E93C2983C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413040-AD72-41CA-AD05-4DDC20325CF4}" type="pres">
      <dgm:prSet presAssocID="{B440EEC7-43AF-4808-9D3E-B8E93C2983CF}" presName="parentText" presStyleLbl="node1" presStyleIdx="2" presStyleCnt="3" custScaleX="128398" custScaleY="258850" custLinFactNeighborX="40365" custLinFactNeighborY="751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EB199-84E2-40D2-8CBA-A5D5732711E8}" type="pres">
      <dgm:prSet presAssocID="{B440EEC7-43AF-4808-9D3E-B8E93C2983CF}" presName="negativeSpace" presStyleCnt="0"/>
      <dgm:spPr/>
    </dgm:pt>
    <dgm:pt modelId="{474C60C8-9463-4483-B93B-79B05A86EE9B}" type="pres">
      <dgm:prSet presAssocID="{B440EEC7-43AF-4808-9D3E-B8E93C2983CF}" presName="childText" presStyleLbl="conFgAcc1" presStyleIdx="2" presStyleCnt="3" custScaleY="219997">
        <dgm:presLayoutVars>
          <dgm:bulletEnabled val="1"/>
        </dgm:presLayoutVars>
      </dgm:prSet>
      <dgm:spPr/>
    </dgm:pt>
  </dgm:ptLst>
  <dgm:cxnLst>
    <dgm:cxn modelId="{E74585CF-5E4D-41C1-83C6-D711573838DB}" srcId="{121AD954-F47C-4E02-A556-B7263068C01D}" destId="{E69D4625-DC43-4FBA-815D-D4F30AB89CFE}" srcOrd="1" destOrd="0" parTransId="{5EC8828C-E6EF-4B6E-B0D2-EA63B3C7562D}" sibTransId="{D040D316-D55E-497D-9849-5090E6373F6A}"/>
    <dgm:cxn modelId="{A1464B58-9600-4F0B-8C44-361E4EE4E732}" type="presOf" srcId="{121AD954-F47C-4E02-A556-B7263068C01D}" destId="{F4E1F45C-4E8C-4BCE-9AF4-F35A1ECE8150}" srcOrd="0" destOrd="0" presId="urn:microsoft.com/office/officeart/2005/8/layout/list1"/>
    <dgm:cxn modelId="{6DE106F8-B0A5-4BA2-8E7F-B208BF3CD925}" type="presOf" srcId="{E53B6B24-D219-4B1E-86F0-5FBE12D13B0D}" destId="{B4AD3DDD-3618-45A9-B746-024BCC91A358}" srcOrd="0" destOrd="0" presId="urn:microsoft.com/office/officeart/2005/8/layout/list1"/>
    <dgm:cxn modelId="{86F2E131-5CC4-44B6-AE73-3FE4A4DD825E}" type="presOf" srcId="{B440EEC7-43AF-4808-9D3E-B8E93C2983CF}" destId="{0312431D-3C41-47CF-83D1-00D590136AA8}" srcOrd="0" destOrd="0" presId="urn:microsoft.com/office/officeart/2005/8/layout/list1"/>
    <dgm:cxn modelId="{045D9997-CE45-4833-AC74-F5F989653EC7}" srcId="{121AD954-F47C-4E02-A556-B7263068C01D}" destId="{E53B6B24-D219-4B1E-86F0-5FBE12D13B0D}" srcOrd="0" destOrd="0" parTransId="{6F613A55-0A1F-45C7-85B6-AC8C1B6EA412}" sibTransId="{929156C5-EE1E-4536-9BF1-748F6A8DE885}"/>
    <dgm:cxn modelId="{76330EE4-B9A1-4C5B-A08A-4520C816ED1D}" type="presOf" srcId="{B440EEC7-43AF-4808-9D3E-B8E93C2983CF}" destId="{06413040-AD72-41CA-AD05-4DDC20325CF4}" srcOrd="1" destOrd="0" presId="urn:microsoft.com/office/officeart/2005/8/layout/list1"/>
    <dgm:cxn modelId="{4B8EF49F-AB5B-4548-9AA3-FA1E0BF8DFEB}" srcId="{121AD954-F47C-4E02-A556-B7263068C01D}" destId="{B440EEC7-43AF-4808-9D3E-B8E93C2983CF}" srcOrd="2" destOrd="0" parTransId="{48D32034-D21C-427F-8900-4CB24DBB3043}" sibTransId="{497AD9D2-A839-4601-AFB8-93FD2C2F6900}"/>
    <dgm:cxn modelId="{738F3E20-73C1-4C4F-B71C-052FC2BC58F8}" type="presOf" srcId="{E69D4625-DC43-4FBA-815D-D4F30AB89CFE}" destId="{5C55DCDB-6939-4471-8860-898552606EF6}" srcOrd="1" destOrd="0" presId="urn:microsoft.com/office/officeart/2005/8/layout/list1"/>
    <dgm:cxn modelId="{DA3E85CD-DFBE-4470-ADD0-1E3B081B77EA}" type="presOf" srcId="{E69D4625-DC43-4FBA-815D-D4F30AB89CFE}" destId="{1D44E582-FC87-4E41-A700-7F62DE834C10}" srcOrd="0" destOrd="0" presId="urn:microsoft.com/office/officeart/2005/8/layout/list1"/>
    <dgm:cxn modelId="{C49CCC36-B6EE-4D3D-971B-71BE22F458D5}" type="presOf" srcId="{E53B6B24-D219-4B1E-86F0-5FBE12D13B0D}" destId="{6306300C-D26E-4F94-8913-3C5F2CD6E7B0}" srcOrd="1" destOrd="0" presId="urn:microsoft.com/office/officeart/2005/8/layout/list1"/>
    <dgm:cxn modelId="{D180A51E-C75F-4C59-897A-7CBB5B9B6E65}" type="presParOf" srcId="{F4E1F45C-4E8C-4BCE-9AF4-F35A1ECE8150}" destId="{781F09FC-25E7-4252-BAA9-7603391FC57E}" srcOrd="0" destOrd="0" presId="urn:microsoft.com/office/officeart/2005/8/layout/list1"/>
    <dgm:cxn modelId="{019E945B-8288-4747-9B30-8C8CA54DB8D2}" type="presParOf" srcId="{781F09FC-25E7-4252-BAA9-7603391FC57E}" destId="{B4AD3DDD-3618-45A9-B746-024BCC91A358}" srcOrd="0" destOrd="0" presId="urn:microsoft.com/office/officeart/2005/8/layout/list1"/>
    <dgm:cxn modelId="{345DB7AA-21D4-4D36-9EFA-2E24FDA7537B}" type="presParOf" srcId="{781F09FC-25E7-4252-BAA9-7603391FC57E}" destId="{6306300C-D26E-4F94-8913-3C5F2CD6E7B0}" srcOrd="1" destOrd="0" presId="urn:microsoft.com/office/officeart/2005/8/layout/list1"/>
    <dgm:cxn modelId="{C723EC57-9790-47F9-BA0C-9F54FF031AB7}" type="presParOf" srcId="{F4E1F45C-4E8C-4BCE-9AF4-F35A1ECE8150}" destId="{9A948D3E-F42D-4B02-A553-DF9B484043F7}" srcOrd="1" destOrd="0" presId="urn:microsoft.com/office/officeart/2005/8/layout/list1"/>
    <dgm:cxn modelId="{76D62BAD-2FEB-4D31-8CC0-5F1340550EB4}" type="presParOf" srcId="{F4E1F45C-4E8C-4BCE-9AF4-F35A1ECE8150}" destId="{7FE66A05-05FE-46D2-A52F-0ED850FE32E1}" srcOrd="2" destOrd="0" presId="urn:microsoft.com/office/officeart/2005/8/layout/list1"/>
    <dgm:cxn modelId="{EAD443B6-95F6-47A2-A9C0-E927D22FA6F4}" type="presParOf" srcId="{F4E1F45C-4E8C-4BCE-9AF4-F35A1ECE8150}" destId="{BA078BE3-A0E1-427A-BCB8-AF326E25A66E}" srcOrd="3" destOrd="0" presId="urn:microsoft.com/office/officeart/2005/8/layout/list1"/>
    <dgm:cxn modelId="{DC9AA6A5-ED0A-4D86-AD2D-02B64A18F5A7}" type="presParOf" srcId="{F4E1F45C-4E8C-4BCE-9AF4-F35A1ECE8150}" destId="{22C1BE21-CCCD-4BC1-8996-68066E4FCC95}" srcOrd="4" destOrd="0" presId="urn:microsoft.com/office/officeart/2005/8/layout/list1"/>
    <dgm:cxn modelId="{7071060C-FCF3-420C-B15C-EA785761FA1E}" type="presParOf" srcId="{22C1BE21-CCCD-4BC1-8996-68066E4FCC95}" destId="{1D44E582-FC87-4E41-A700-7F62DE834C10}" srcOrd="0" destOrd="0" presId="urn:microsoft.com/office/officeart/2005/8/layout/list1"/>
    <dgm:cxn modelId="{6ECB3343-3CB5-4EAC-817D-50A2A588C83E}" type="presParOf" srcId="{22C1BE21-CCCD-4BC1-8996-68066E4FCC95}" destId="{5C55DCDB-6939-4471-8860-898552606EF6}" srcOrd="1" destOrd="0" presId="urn:microsoft.com/office/officeart/2005/8/layout/list1"/>
    <dgm:cxn modelId="{AD7A4F20-FA86-408F-813C-989F6130F292}" type="presParOf" srcId="{F4E1F45C-4E8C-4BCE-9AF4-F35A1ECE8150}" destId="{2C476495-9F1A-4540-8F80-DBD4BC6A4849}" srcOrd="5" destOrd="0" presId="urn:microsoft.com/office/officeart/2005/8/layout/list1"/>
    <dgm:cxn modelId="{351E2D34-0E07-45D0-AE0A-91DC5102D27B}" type="presParOf" srcId="{F4E1F45C-4E8C-4BCE-9AF4-F35A1ECE8150}" destId="{B2271D02-64F1-4D62-9832-47626FC2BEA7}" srcOrd="6" destOrd="0" presId="urn:microsoft.com/office/officeart/2005/8/layout/list1"/>
    <dgm:cxn modelId="{41241BF9-9383-4D57-B93A-AEB0E4AB1109}" type="presParOf" srcId="{F4E1F45C-4E8C-4BCE-9AF4-F35A1ECE8150}" destId="{AB345821-1AEB-4D09-8B00-6CD88856F4F7}" srcOrd="7" destOrd="0" presId="urn:microsoft.com/office/officeart/2005/8/layout/list1"/>
    <dgm:cxn modelId="{A983CA1A-C125-4602-B6B5-9DBA1526D7B5}" type="presParOf" srcId="{F4E1F45C-4E8C-4BCE-9AF4-F35A1ECE8150}" destId="{A97326C4-797A-4064-8344-FE3B13F32F84}" srcOrd="8" destOrd="0" presId="urn:microsoft.com/office/officeart/2005/8/layout/list1"/>
    <dgm:cxn modelId="{F2AF37FC-6AA7-4D31-B15F-011FB89F8271}" type="presParOf" srcId="{A97326C4-797A-4064-8344-FE3B13F32F84}" destId="{0312431D-3C41-47CF-83D1-00D590136AA8}" srcOrd="0" destOrd="0" presId="urn:microsoft.com/office/officeart/2005/8/layout/list1"/>
    <dgm:cxn modelId="{13828E73-600D-4631-A096-4D50466ACE2D}" type="presParOf" srcId="{A97326C4-797A-4064-8344-FE3B13F32F84}" destId="{06413040-AD72-41CA-AD05-4DDC20325CF4}" srcOrd="1" destOrd="0" presId="urn:microsoft.com/office/officeart/2005/8/layout/list1"/>
    <dgm:cxn modelId="{A0F9CB9C-63E4-4ADD-AB1A-06BEE378F9AA}" type="presParOf" srcId="{F4E1F45C-4E8C-4BCE-9AF4-F35A1ECE8150}" destId="{A65EB199-84E2-40D2-8CBA-A5D5732711E8}" srcOrd="9" destOrd="0" presId="urn:microsoft.com/office/officeart/2005/8/layout/list1"/>
    <dgm:cxn modelId="{B5105C90-7016-4FE2-8153-19A0741AA65E}" type="presParOf" srcId="{F4E1F45C-4E8C-4BCE-9AF4-F35A1ECE8150}" destId="{474C60C8-9463-4483-B93B-79B05A86EE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1AD954-F47C-4E02-A556-B7263068C01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53B6B24-D219-4B1E-86F0-5FBE12D13B0D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Контроль общественного мнения</a:t>
          </a:r>
          <a:endParaRPr lang="ru-RU" sz="2400" b="1" dirty="0"/>
        </a:p>
      </dgm:t>
    </dgm:pt>
    <dgm:pt modelId="{6F613A55-0A1F-45C7-85B6-AC8C1B6EA412}" type="parTrans" cxnId="{045D9997-CE45-4833-AC74-F5F989653EC7}">
      <dgm:prSet/>
      <dgm:spPr/>
      <dgm:t>
        <a:bodyPr/>
        <a:lstStyle/>
        <a:p>
          <a:endParaRPr lang="ru-RU"/>
        </a:p>
      </dgm:t>
    </dgm:pt>
    <dgm:pt modelId="{929156C5-EE1E-4536-9BF1-748F6A8DE885}" type="sibTrans" cxnId="{045D9997-CE45-4833-AC74-F5F989653EC7}">
      <dgm:prSet/>
      <dgm:spPr/>
      <dgm:t>
        <a:bodyPr/>
        <a:lstStyle/>
        <a:p>
          <a:endParaRPr lang="ru-RU"/>
        </a:p>
      </dgm:t>
    </dgm:pt>
    <dgm:pt modelId="{E69D4625-DC43-4FBA-815D-D4F30AB89CFE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Организация взаимодействия студентов и администрации колледжа</a:t>
          </a:r>
          <a:endParaRPr lang="ru-RU" sz="2400" b="1" dirty="0"/>
        </a:p>
      </dgm:t>
    </dgm:pt>
    <dgm:pt modelId="{5EC8828C-E6EF-4B6E-B0D2-EA63B3C7562D}" type="parTrans" cxnId="{E74585CF-5E4D-41C1-83C6-D711573838DB}">
      <dgm:prSet/>
      <dgm:spPr/>
      <dgm:t>
        <a:bodyPr/>
        <a:lstStyle/>
        <a:p>
          <a:endParaRPr lang="ru-RU"/>
        </a:p>
      </dgm:t>
    </dgm:pt>
    <dgm:pt modelId="{D040D316-D55E-497D-9849-5090E6373F6A}" type="sibTrans" cxnId="{E74585CF-5E4D-41C1-83C6-D711573838DB}">
      <dgm:prSet/>
      <dgm:spPr/>
      <dgm:t>
        <a:bodyPr/>
        <a:lstStyle/>
        <a:p>
          <a:endParaRPr lang="ru-RU"/>
        </a:p>
      </dgm:t>
    </dgm:pt>
    <dgm:pt modelId="{B440EEC7-43AF-4808-9D3E-B8E93C2983CF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Управление коммуникативным пространством</a:t>
          </a:r>
          <a:endParaRPr lang="ru-RU" sz="2400" b="1" dirty="0"/>
        </a:p>
      </dgm:t>
    </dgm:pt>
    <dgm:pt modelId="{48D32034-D21C-427F-8900-4CB24DBB3043}" type="parTrans" cxnId="{4B8EF49F-AB5B-4548-9AA3-FA1E0BF8DFEB}">
      <dgm:prSet/>
      <dgm:spPr/>
      <dgm:t>
        <a:bodyPr/>
        <a:lstStyle/>
        <a:p>
          <a:endParaRPr lang="ru-RU"/>
        </a:p>
      </dgm:t>
    </dgm:pt>
    <dgm:pt modelId="{497AD9D2-A839-4601-AFB8-93FD2C2F6900}" type="sibTrans" cxnId="{4B8EF49F-AB5B-4548-9AA3-FA1E0BF8DFEB}">
      <dgm:prSet/>
      <dgm:spPr/>
      <dgm:t>
        <a:bodyPr/>
        <a:lstStyle/>
        <a:p>
          <a:endParaRPr lang="ru-RU"/>
        </a:p>
      </dgm:t>
    </dgm:pt>
    <dgm:pt modelId="{F4E1F45C-4E8C-4BCE-9AF4-F35A1ECE8150}" type="pres">
      <dgm:prSet presAssocID="{121AD954-F47C-4E02-A556-B7263068C0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F09FC-25E7-4252-BAA9-7603391FC57E}" type="pres">
      <dgm:prSet presAssocID="{E53B6B24-D219-4B1E-86F0-5FBE12D13B0D}" presName="parentLin" presStyleCnt="0"/>
      <dgm:spPr/>
    </dgm:pt>
    <dgm:pt modelId="{B4AD3DDD-3618-45A9-B746-024BCC91A358}" type="pres">
      <dgm:prSet presAssocID="{E53B6B24-D219-4B1E-86F0-5FBE12D13B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06300C-D26E-4F94-8913-3C5F2CD6E7B0}" type="pres">
      <dgm:prSet presAssocID="{E53B6B24-D219-4B1E-86F0-5FBE12D13B0D}" presName="parentText" presStyleLbl="node1" presStyleIdx="0" presStyleCnt="3" custScaleX="130777" custScaleY="220137" custLinFactY="20856" custLinFactNeighborX="100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48D3E-F42D-4B02-A553-DF9B484043F7}" type="pres">
      <dgm:prSet presAssocID="{E53B6B24-D219-4B1E-86F0-5FBE12D13B0D}" presName="negativeSpace" presStyleCnt="0"/>
      <dgm:spPr/>
    </dgm:pt>
    <dgm:pt modelId="{7FE66A05-05FE-46D2-A52F-0ED850FE32E1}" type="pres">
      <dgm:prSet presAssocID="{E53B6B24-D219-4B1E-86F0-5FBE12D13B0D}" presName="childText" presStyleLbl="conFgAcc1" presStyleIdx="0" presStyleCnt="3" custScaleY="233553">
        <dgm:presLayoutVars>
          <dgm:bulletEnabled val="1"/>
        </dgm:presLayoutVars>
      </dgm:prSet>
      <dgm:spPr/>
    </dgm:pt>
    <dgm:pt modelId="{BA078BE3-A0E1-427A-BCB8-AF326E25A66E}" type="pres">
      <dgm:prSet presAssocID="{929156C5-EE1E-4536-9BF1-748F6A8DE885}" presName="spaceBetweenRectangles" presStyleCnt="0"/>
      <dgm:spPr/>
    </dgm:pt>
    <dgm:pt modelId="{22C1BE21-CCCD-4BC1-8996-68066E4FCC95}" type="pres">
      <dgm:prSet presAssocID="{E69D4625-DC43-4FBA-815D-D4F30AB89CFE}" presName="parentLin" presStyleCnt="0"/>
      <dgm:spPr/>
    </dgm:pt>
    <dgm:pt modelId="{1D44E582-FC87-4E41-A700-7F62DE834C10}" type="pres">
      <dgm:prSet presAssocID="{E69D4625-DC43-4FBA-815D-D4F30AB89C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55DCDB-6939-4471-8860-898552606EF6}" type="pres">
      <dgm:prSet presAssocID="{E69D4625-DC43-4FBA-815D-D4F30AB89CFE}" presName="parentText" presStyleLbl="node1" presStyleIdx="1" presStyleCnt="3" custScaleX="130875" custScaleY="258913" custLinFactNeighborX="10092" custLinFactNeighborY="70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76495-9F1A-4540-8F80-DBD4BC6A4849}" type="pres">
      <dgm:prSet presAssocID="{E69D4625-DC43-4FBA-815D-D4F30AB89CFE}" presName="negativeSpace" presStyleCnt="0"/>
      <dgm:spPr/>
    </dgm:pt>
    <dgm:pt modelId="{B2271D02-64F1-4D62-9832-47626FC2BEA7}" type="pres">
      <dgm:prSet presAssocID="{E69D4625-DC43-4FBA-815D-D4F30AB89CFE}" presName="childText" presStyleLbl="conFgAcc1" presStyleIdx="1" presStyleCnt="3" custScaleY="237802">
        <dgm:presLayoutVars>
          <dgm:bulletEnabled val="1"/>
        </dgm:presLayoutVars>
      </dgm:prSet>
      <dgm:spPr/>
    </dgm:pt>
    <dgm:pt modelId="{AB345821-1AEB-4D09-8B00-6CD88856F4F7}" type="pres">
      <dgm:prSet presAssocID="{D040D316-D55E-497D-9849-5090E6373F6A}" presName="spaceBetweenRectangles" presStyleCnt="0"/>
      <dgm:spPr/>
    </dgm:pt>
    <dgm:pt modelId="{A97326C4-797A-4064-8344-FE3B13F32F84}" type="pres">
      <dgm:prSet presAssocID="{B440EEC7-43AF-4808-9D3E-B8E93C2983CF}" presName="parentLin" presStyleCnt="0"/>
      <dgm:spPr/>
    </dgm:pt>
    <dgm:pt modelId="{0312431D-3C41-47CF-83D1-00D590136AA8}" type="pres">
      <dgm:prSet presAssocID="{B440EEC7-43AF-4808-9D3E-B8E93C2983C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413040-AD72-41CA-AD05-4DDC20325CF4}" type="pres">
      <dgm:prSet presAssocID="{B440EEC7-43AF-4808-9D3E-B8E93C2983CF}" presName="parentText" presStyleLbl="node1" presStyleIdx="2" presStyleCnt="3" custScaleX="128398" custScaleY="258850" custLinFactNeighborX="40365" custLinFactNeighborY="751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EB199-84E2-40D2-8CBA-A5D5732711E8}" type="pres">
      <dgm:prSet presAssocID="{B440EEC7-43AF-4808-9D3E-B8E93C2983CF}" presName="negativeSpace" presStyleCnt="0"/>
      <dgm:spPr/>
    </dgm:pt>
    <dgm:pt modelId="{474C60C8-9463-4483-B93B-79B05A86EE9B}" type="pres">
      <dgm:prSet presAssocID="{B440EEC7-43AF-4808-9D3E-B8E93C2983CF}" presName="childText" presStyleLbl="conFgAcc1" presStyleIdx="2" presStyleCnt="3" custScaleY="219997">
        <dgm:presLayoutVars>
          <dgm:bulletEnabled val="1"/>
        </dgm:presLayoutVars>
      </dgm:prSet>
      <dgm:spPr/>
    </dgm:pt>
  </dgm:ptLst>
  <dgm:cxnLst>
    <dgm:cxn modelId="{E74585CF-5E4D-41C1-83C6-D711573838DB}" srcId="{121AD954-F47C-4E02-A556-B7263068C01D}" destId="{E69D4625-DC43-4FBA-815D-D4F30AB89CFE}" srcOrd="1" destOrd="0" parTransId="{5EC8828C-E6EF-4B6E-B0D2-EA63B3C7562D}" sibTransId="{D040D316-D55E-497D-9849-5090E6373F6A}"/>
    <dgm:cxn modelId="{A30AF1CC-2EBD-4A84-9DE9-480B763600A2}" type="presOf" srcId="{121AD954-F47C-4E02-A556-B7263068C01D}" destId="{F4E1F45C-4E8C-4BCE-9AF4-F35A1ECE8150}" srcOrd="0" destOrd="0" presId="urn:microsoft.com/office/officeart/2005/8/layout/list1"/>
    <dgm:cxn modelId="{7F306FF1-F874-4BB2-9EB1-28F9E39B408B}" type="presOf" srcId="{B440EEC7-43AF-4808-9D3E-B8E93C2983CF}" destId="{0312431D-3C41-47CF-83D1-00D590136AA8}" srcOrd="0" destOrd="0" presId="urn:microsoft.com/office/officeart/2005/8/layout/list1"/>
    <dgm:cxn modelId="{045D9997-CE45-4833-AC74-F5F989653EC7}" srcId="{121AD954-F47C-4E02-A556-B7263068C01D}" destId="{E53B6B24-D219-4B1E-86F0-5FBE12D13B0D}" srcOrd="0" destOrd="0" parTransId="{6F613A55-0A1F-45C7-85B6-AC8C1B6EA412}" sibTransId="{929156C5-EE1E-4536-9BF1-748F6A8DE885}"/>
    <dgm:cxn modelId="{95150191-7605-40C5-AD5D-5436CE8F8B4D}" type="presOf" srcId="{E53B6B24-D219-4B1E-86F0-5FBE12D13B0D}" destId="{B4AD3DDD-3618-45A9-B746-024BCC91A358}" srcOrd="0" destOrd="0" presId="urn:microsoft.com/office/officeart/2005/8/layout/list1"/>
    <dgm:cxn modelId="{4B8EF49F-AB5B-4548-9AA3-FA1E0BF8DFEB}" srcId="{121AD954-F47C-4E02-A556-B7263068C01D}" destId="{B440EEC7-43AF-4808-9D3E-B8E93C2983CF}" srcOrd="2" destOrd="0" parTransId="{48D32034-D21C-427F-8900-4CB24DBB3043}" sibTransId="{497AD9D2-A839-4601-AFB8-93FD2C2F6900}"/>
    <dgm:cxn modelId="{6275A924-8977-4B3A-94F7-76356D999472}" type="presOf" srcId="{E53B6B24-D219-4B1E-86F0-5FBE12D13B0D}" destId="{6306300C-D26E-4F94-8913-3C5F2CD6E7B0}" srcOrd="1" destOrd="0" presId="urn:microsoft.com/office/officeart/2005/8/layout/list1"/>
    <dgm:cxn modelId="{D391A5DA-D7D7-4CA1-A532-B5F5FE046915}" type="presOf" srcId="{B440EEC7-43AF-4808-9D3E-B8E93C2983CF}" destId="{06413040-AD72-41CA-AD05-4DDC20325CF4}" srcOrd="1" destOrd="0" presId="urn:microsoft.com/office/officeart/2005/8/layout/list1"/>
    <dgm:cxn modelId="{A32F73AE-19BF-4D3A-AC21-60334BB46ED2}" type="presOf" srcId="{E69D4625-DC43-4FBA-815D-D4F30AB89CFE}" destId="{1D44E582-FC87-4E41-A700-7F62DE834C10}" srcOrd="0" destOrd="0" presId="urn:microsoft.com/office/officeart/2005/8/layout/list1"/>
    <dgm:cxn modelId="{6D70541E-147F-49F4-B781-B0BCC901CC00}" type="presOf" srcId="{E69D4625-DC43-4FBA-815D-D4F30AB89CFE}" destId="{5C55DCDB-6939-4471-8860-898552606EF6}" srcOrd="1" destOrd="0" presId="urn:microsoft.com/office/officeart/2005/8/layout/list1"/>
    <dgm:cxn modelId="{065D07BB-97EE-4D5D-9FE4-68BC3313B022}" type="presParOf" srcId="{F4E1F45C-4E8C-4BCE-9AF4-F35A1ECE8150}" destId="{781F09FC-25E7-4252-BAA9-7603391FC57E}" srcOrd="0" destOrd="0" presId="urn:microsoft.com/office/officeart/2005/8/layout/list1"/>
    <dgm:cxn modelId="{0CC59C3B-AEA8-4B71-9F07-1EAECB45AE43}" type="presParOf" srcId="{781F09FC-25E7-4252-BAA9-7603391FC57E}" destId="{B4AD3DDD-3618-45A9-B746-024BCC91A358}" srcOrd="0" destOrd="0" presId="urn:microsoft.com/office/officeart/2005/8/layout/list1"/>
    <dgm:cxn modelId="{E0061DF3-83C5-45E7-AD7C-90D57089A02A}" type="presParOf" srcId="{781F09FC-25E7-4252-BAA9-7603391FC57E}" destId="{6306300C-D26E-4F94-8913-3C5F2CD6E7B0}" srcOrd="1" destOrd="0" presId="urn:microsoft.com/office/officeart/2005/8/layout/list1"/>
    <dgm:cxn modelId="{CD8F42CE-B92D-43D9-ADB9-7EFEF981F288}" type="presParOf" srcId="{F4E1F45C-4E8C-4BCE-9AF4-F35A1ECE8150}" destId="{9A948D3E-F42D-4B02-A553-DF9B484043F7}" srcOrd="1" destOrd="0" presId="urn:microsoft.com/office/officeart/2005/8/layout/list1"/>
    <dgm:cxn modelId="{7C159BAF-BAF3-4F30-A411-A90A9B89487A}" type="presParOf" srcId="{F4E1F45C-4E8C-4BCE-9AF4-F35A1ECE8150}" destId="{7FE66A05-05FE-46D2-A52F-0ED850FE32E1}" srcOrd="2" destOrd="0" presId="urn:microsoft.com/office/officeart/2005/8/layout/list1"/>
    <dgm:cxn modelId="{53297624-BC76-4724-A61E-F156019DCBF5}" type="presParOf" srcId="{F4E1F45C-4E8C-4BCE-9AF4-F35A1ECE8150}" destId="{BA078BE3-A0E1-427A-BCB8-AF326E25A66E}" srcOrd="3" destOrd="0" presId="urn:microsoft.com/office/officeart/2005/8/layout/list1"/>
    <dgm:cxn modelId="{E2313891-2DF3-42D8-8C2A-014FC3BC2BF4}" type="presParOf" srcId="{F4E1F45C-4E8C-4BCE-9AF4-F35A1ECE8150}" destId="{22C1BE21-CCCD-4BC1-8996-68066E4FCC95}" srcOrd="4" destOrd="0" presId="urn:microsoft.com/office/officeart/2005/8/layout/list1"/>
    <dgm:cxn modelId="{7B1EDDD5-44C3-4157-A894-E57134AA12DE}" type="presParOf" srcId="{22C1BE21-CCCD-4BC1-8996-68066E4FCC95}" destId="{1D44E582-FC87-4E41-A700-7F62DE834C10}" srcOrd="0" destOrd="0" presId="urn:microsoft.com/office/officeart/2005/8/layout/list1"/>
    <dgm:cxn modelId="{FA24BED6-B05F-437D-8365-5E8756B53339}" type="presParOf" srcId="{22C1BE21-CCCD-4BC1-8996-68066E4FCC95}" destId="{5C55DCDB-6939-4471-8860-898552606EF6}" srcOrd="1" destOrd="0" presId="urn:microsoft.com/office/officeart/2005/8/layout/list1"/>
    <dgm:cxn modelId="{4C38AE0B-68E7-4C5E-A766-A1D67E668CC5}" type="presParOf" srcId="{F4E1F45C-4E8C-4BCE-9AF4-F35A1ECE8150}" destId="{2C476495-9F1A-4540-8F80-DBD4BC6A4849}" srcOrd="5" destOrd="0" presId="urn:microsoft.com/office/officeart/2005/8/layout/list1"/>
    <dgm:cxn modelId="{8124E84A-ED95-4DA2-B00C-FA2B452E78F4}" type="presParOf" srcId="{F4E1F45C-4E8C-4BCE-9AF4-F35A1ECE8150}" destId="{B2271D02-64F1-4D62-9832-47626FC2BEA7}" srcOrd="6" destOrd="0" presId="urn:microsoft.com/office/officeart/2005/8/layout/list1"/>
    <dgm:cxn modelId="{D498FDCB-D3DC-450F-B956-5C2555DE4FC4}" type="presParOf" srcId="{F4E1F45C-4E8C-4BCE-9AF4-F35A1ECE8150}" destId="{AB345821-1AEB-4D09-8B00-6CD88856F4F7}" srcOrd="7" destOrd="0" presId="urn:microsoft.com/office/officeart/2005/8/layout/list1"/>
    <dgm:cxn modelId="{7CC85765-E121-4591-87E0-691ABC0316F3}" type="presParOf" srcId="{F4E1F45C-4E8C-4BCE-9AF4-F35A1ECE8150}" destId="{A97326C4-797A-4064-8344-FE3B13F32F84}" srcOrd="8" destOrd="0" presId="urn:microsoft.com/office/officeart/2005/8/layout/list1"/>
    <dgm:cxn modelId="{A6A0A151-3FBA-4746-8E35-33F19EA89DF7}" type="presParOf" srcId="{A97326C4-797A-4064-8344-FE3B13F32F84}" destId="{0312431D-3C41-47CF-83D1-00D590136AA8}" srcOrd="0" destOrd="0" presId="urn:microsoft.com/office/officeart/2005/8/layout/list1"/>
    <dgm:cxn modelId="{EE62D2F4-ADB2-4FC0-94A0-6D4CD654F103}" type="presParOf" srcId="{A97326C4-797A-4064-8344-FE3B13F32F84}" destId="{06413040-AD72-41CA-AD05-4DDC20325CF4}" srcOrd="1" destOrd="0" presId="urn:microsoft.com/office/officeart/2005/8/layout/list1"/>
    <dgm:cxn modelId="{1F54FCAD-958E-4980-94AC-34BA4C83665A}" type="presParOf" srcId="{F4E1F45C-4E8C-4BCE-9AF4-F35A1ECE8150}" destId="{A65EB199-84E2-40D2-8CBA-A5D5732711E8}" srcOrd="9" destOrd="0" presId="urn:microsoft.com/office/officeart/2005/8/layout/list1"/>
    <dgm:cxn modelId="{E6B17B03-AC65-4883-8364-3DE0C1533FDF}" type="presParOf" srcId="{F4E1F45C-4E8C-4BCE-9AF4-F35A1ECE8150}" destId="{474C60C8-9463-4483-B93B-79B05A86EE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454FC9-948A-46A7-8738-0844C0CDA5D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4685A01-CC3E-432A-AF18-27C4BF839B3C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Мониторинг образовательной деятельности</a:t>
          </a:r>
          <a:endParaRPr lang="ru-RU" sz="2400" b="1" dirty="0"/>
        </a:p>
      </dgm:t>
    </dgm:pt>
    <dgm:pt modelId="{723AC8C0-208D-4762-B805-17FDF06C9E55}" type="parTrans" cxnId="{27E0A207-392F-491A-AB2C-8CF7EF1C6B93}">
      <dgm:prSet/>
      <dgm:spPr/>
      <dgm:t>
        <a:bodyPr/>
        <a:lstStyle/>
        <a:p>
          <a:endParaRPr lang="ru-RU"/>
        </a:p>
      </dgm:t>
    </dgm:pt>
    <dgm:pt modelId="{2E550E27-95A5-4A00-ACAF-EBFCBF950285}" type="sibTrans" cxnId="{27E0A207-392F-491A-AB2C-8CF7EF1C6B93}">
      <dgm:prSet/>
      <dgm:spPr/>
      <dgm:t>
        <a:bodyPr/>
        <a:lstStyle/>
        <a:p>
          <a:endParaRPr lang="ru-RU"/>
        </a:p>
      </dgm:t>
    </dgm:pt>
    <dgm:pt modelId="{CEEE7F9F-D516-4F9D-A391-0340542719C0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Создание благоприятных условий для развития способностей и интересов студентов </a:t>
          </a:r>
          <a:endParaRPr lang="ru-RU" sz="2400" b="1" dirty="0"/>
        </a:p>
      </dgm:t>
    </dgm:pt>
    <dgm:pt modelId="{0C09D268-A39D-4A4E-96A7-A270EB813F85}" type="parTrans" cxnId="{0DF526E9-B53A-4B43-83E5-63DC78B135C2}">
      <dgm:prSet/>
      <dgm:spPr/>
      <dgm:t>
        <a:bodyPr/>
        <a:lstStyle/>
        <a:p>
          <a:endParaRPr lang="ru-RU"/>
        </a:p>
      </dgm:t>
    </dgm:pt>
    <dgm:pt modelId="{5A904EB7-F04E-403F-A7A8-B3762A4FFC34}" type="sibTrans" cxnId="{0DF526E9-B53A-4B43-83E5-63DC78B135C2}">
      <dgm:prSet/>
      <dgm:spPr/>
      <dgm:t>
        <a:bodyPr/>
        <a:lstStyle/>
        <a:p>
          <a:endParaRPr lang="ru-RU"/>
        </a:p>
      </dgm:t>
    </dgm:pt>
    <dgm:pt modelId="{F0D6B2AA-1463-4EF0-8FB2-71981E4E0DCF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Оказание помощи в реализации студентами своих прав и обязанностей</a:t>
          </a:r>
          <a:endParaRPr lang="ru-RU" sz="2400" b="1" dirty="0"/>
        </a:p>
      </dgm:t>
    </dgm:pt>
    <dgm:pt modelId="{7CDB63A3-D549-4E85-8FF4-E4C85DBAF978}" type="parTrans" cxnId="{7F594669-4688-48C3-B197-FB62A770CBC1}">
      <dgm:prSet/>
      <dgm:spPr/>
      <dgm:t>
        <a:bodyPr/>
        <a:lstStyle/>
        <a:p>
          <a:endParaRPr lang="ru-RU"/>
        </a:p>
      </dgm:t>
    </dgm:pt>
    <dgm:pt modelId="{DF4F73E6-C3BA-4D3C-AC46-86C0AF76C084}" type="sibTrans" cxnId="{7F594669-4688-48C3-B197-FB62A770CBC1}">
      <dgm:prSet/>
      <dgm:spPr/>
      <dgm:t>
        <a:bodyPr/>
        <a:lstStyle/>
        <a:p>
          <a:endParaRPr lang="ru-RU"/>
        </a:p>
      </dgm:t>
    </dgm:pt>
    <dgm:pt modelId="{B18D7CC4-F7D3-4559-8F36-A73AC4C212B4}" type="pres">
      <dgm:prSet presAssocID="{FE454FC9-948A-46A7-8738-0844C0CDA5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E6E3DE-D3BA-46E6-B85F-7C0F775EC523}" type="pres">
      <dgm:prSet presAssocID="{04685A01-CC3E-432A-AF18-27C4BF839B3C}" presName="parentLin" presStyleCnt="0"/>
      <dgm:spPr/>
    </dgm:pt>
    <dgm:pt modelId="{445E7473-94C0-4CBE-A4AA-80F18B7B9B2A}" type="pres">
      <dgm:prSet presAssocID="{04685A01-CC3E-432A-AF18-27C4BF839B3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D5D2FC-53A4-4116-AD28-E898F4604C32}" type="pres">
      <dgm:prSet presAssocID="{04685A01-CC3E-432A-AF18-27C4BF839B3C}" presName="parentText" presStyleLbl="node1" presStyleIdx="0" presStyleCnt="3" custScaleX="142609" custScaleY="316346" custLinFactY="97001" custLinFactNeighborX="-161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3F5B6-EF18-49B6-95AA-91F3685007A6}" type="pres">
      <dgm:prSet presAssocID="{04685A01-CC3E-432A-AF18-27C4BF839B3C}" presName="negativeSpace" presStyleCnt="0"/>
      <dgm:spPr/>
    </dgm:pt>
    <dgm:pt modelId="{0C29E415-3C5B-4CCB-ABD9-72BCA75CE966}" type="pres">
      <dgm:prSet presAssocID="{04685A01-CC3E-432A-AF18-27C4BF839B3C}" presName="childText" presStyleLbl="conFgAcc1" presStyleIdx="0" presStyleCnt="3" custScaleY="368887">
        <dgm:presLayoutVars>
          <dgm:bulletEnabled val="1"/>
        </dgm:presLayoutVars>
      </dgm:prSet>
      <dgm:spPr/>
    </dgm:pt>
    <dgm:pt modelId="{5637F564-3A3A-49A8-8370-73A8D73A8AB2}" type="pres">
      <dgm:prSet presAssocID="{2E550E27-95A5-4A00-ACAF-EBFCBF950285}" presName="spaceBetweenRectangles" presStyleCnt="0"/>
      <dgm:spPr/>
    </dgm:pt>
    <dgm:pt modelId="{CF766650-4676-4501-ADD6-F38B0BA2B856}" type="pres">
      <dgm:prSet presAssocID="{CEEE7F9F-D516-4F9D-A391-0340542719C0}" presName="parentLin" presStyleCnt="0"/>
      <dgm:spPr/>
    </dgm:pt>
    <dgm:pt modelId="{6E7D7444-2902-4063-9048-EB6070DE4A52}" type="pres">
      <dgm:prSet presAssocID="{CEEE7F9F-D516-4F9D-A391-0340542719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C2E511A-BA52-4540-B1DB-536791C4B985}" type="pres">
      <dgm:prSet presAssocID="{CEEE7F9F-D516-4F9D-A391-0340542719C0}" presName="parentText" presStyleLbl="node1" presStyleIdx="1" presStyleCnt="3" custScaleX="135506" custScaleY="526487" custLinFactY="8341" custLinFactNeighborX="-161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6C62D-3CAA-4A80-9735-8E3371C270C9}" type="pres">
      <dgm:prSet presAssocID="{CEEE7F9F-D516-4F9D-A391-0340542719C0}" presName="negativeSpace" presStyleCnt="0"/>
      <dgm:spPr/>
    </dgm:pt>
    <dgm:pt modelId="{EA0CA704-47FF-464E-8A0C-191F6269CD0B}" type="pres">
      <dgm:prSet presAssocID="{CEEE7F9F-D516-4F9D-A391-0340542719C0}" presName="childText" presStyleLbl="conFgAcc1" presStyleIdx="1" presStyleCnt="3" custScaleY="392084" custLinFactNeighborX="135">
        <dgm:presLayoutVars>
          <dgm:bulletEnabled val="1"/>
        </dgm:presLayoutVars>
      </dgm:prSet>
      <dgm:spPr/>
    </dgm:pt>
    <dgm:pt modelId="{3CD2A4E4-CC3E-494D-BD15-87DDC2DD6EF0}" type="pres">
      <dgm:prSet presAssocID="{5A904EB7-F04E-403F-A7A8-B3762A4FFC34}" presName="spaceBetweenRectangles" presStyleCnt="0"/>
      <dgm:spPr/>
    </dgm:pt>
    <dgm:pt modelId="{7369BA01-43BE-477B-BF00-2C5C5D7C69C9}" type="pres">
      <dgm:prSet presAssocID="{F0D6B2AA-1463-4EF0-8FB2-71981E4E0DCF}" presName="parentLin" presStyleCnt="0"/>
      <dgm:spPr/>
    </dgm:pt>
    <dgm:pt modelId="{B9CC39EC-F149-4102-8D5D-083CF2433604}" type="pres">
      <dgm:prSet presAssocID="{F0D6B2AA-1463-4EF0-8FB2-71981E4E0DC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2BC6B7F-E601-44B9-A374-78D9B85132DA}" type="pres">
      <dgm:prSet presAssocID="{F0D6B2AA-1463-4EF0-8FB2-71981E4E0DCF}" presName="parentText" presStyleLbl="node1" presStyleIdx="2" presStyleCnt="3" custScaleX="132526" custScaleY="399186" custLinFactY="23156" custLinFactNeighborX="24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D1FED-ADCB-4BE2-B631-8BC6ECC53554}" type="pres">
      <dgm:prSet presAssocID="{F0D6B2AA-1463-4EF0-8FB2-71981E4E0DCF}" presName="negativeSpace" presStyleCnt="0"/>
      <dgm:spPr/>
    </dgm:pt>
    <dgm:pt modelId="{8F353D21-9928-4C23-A0E3-01EDBDC5BBB2}" type="pres">
      <dgm:prSet presAssocID="{F0D6B2AA-1463-4EF0-8FB2-71981E4E0DCF}" presName="childText" presStyleLbl="conFgAcc1" presStyleIdx="2" presStyleCnt="3" custScaleY="369558">
        <dgm:presLayoutVars>
          <dgm:bulletEnabled val="1"/>
        </dgm:presLayoutVars>
      </dgm:prSet>
      <dgm:spPr/>
    </dgm:pt>
  </dgm:ptLst>
  <dgm:cxnLst>
    <dgm:cxn modelId="{0DF526E9-B53A-4B43-83E5-63DC78B135C2}" srcId="{FE454FC9-948A-46A7-8738-0844C0CDA5DA}" destId="{CEEE7F9F-D516-4F9D-A391-0340542719C0}" srcOrd="1" destOrd="0" parTransId="{0C09D268-A39D-4A4E-96A7-A270EB813F85}" sibTransId="{5A904EB7-F04E-403F-A7A8-B3762A4FFC34}"/>
    <dgm:cxn modelId="{48C798B3-DB23-46D3-BB9B-9A9C7EB051CD}" type="presOf" srcId="{CEEE7F9F-D516-4F9D-A391-0340542719C0}" destId="{6E7D7444-2902-4063-9048-EB6070DE4A52}" srcOrd="0" destOrd="0" presId="urn:microsoft.com/office/officeart/2005/8/layout/list1"/>
    <dgm:cxn modelId="{27E0A207-392F-491A-AB2C-8CF7EF1C6B93}" srcId="{FE454FC9-948A-46A7-8738-0844C0CDA5DA}" destId="{04685A01-CC3E-432A-AF18-27C4BF839B3C}" srcOrd="0" destOrd="0" parTransId="{723AC8C0-208D-4762-B805-17FDF06C9E55}" sibTransId="{2E550E27-95A5-4A00-ACAF-EBFCBF950285}"/>
    <dgm:cxn modelId="{E466BE2C-13AA-457F-B0B7-0F0D90380F28}" type="presOf" srcId="{04685A01-CC3E-432A-AF18-27C4BF839B3C}" destId="{E7D5D2FC-53A4-4116-AD28-E898F4604C32}" srcOrd="1" destOrd="0" presId="urn:microsoft.com/office/officeart/2005/8/layout/list1"/>
    <dgm:cxn modelId="{A2CEC10B-7ED2-4886-8029-7786A60C879A}" type="presOf" srcId="{04685A01-CC3E-432A-AF18-27C4BF839B3C}" destId="{445E7473-94C0-4CBE-A4AA-80F18B7B9B2A}" srcOrd="0" destOrd="0" presId="urn:microsoft.com/office/officeart/2005/8/layout/list1"/>
    <dgm:cxn modelId="{D63D3BE1-9BE4-4762-BC91-E396127AC36C}" type="presOf" srcId="{FE454FC9-948A-46A7-8738-0844C0CDA5DA}" destId="{B18D7CC4-F7D3-4559-8F36-A73AC4C212B4}" srcOrd="0" destOrd="0" presId="urn:microsoft.com/office/officeart/2005/8/layout/list1"/>
    <dgm:cxn modelId="{B3098260-0A04-4B53-83D6-623D3BBD5A00}" type="presOf" srcId="{CEEE7F9F-D516-4F9D-A391-0340542719C0}" destId="{1C2E511A-BA52-4540-B1DB-536791C4B985}" srcOrd="1" destOrd="0" presId="urn:microsoft.com/office/officeart/2005/8/layout/list1"/>
    <dgm:cxn modelId="{E1C86723-4D18-4860-9F2B-13AA109036F3}" type="presOf" srcId="{F0D6B2AA-1463-4EF0-8FB2-71981E4E0DCF}" destId="{12BC6B7F-E601-44B9-A374-78D9B85132DA}" srcOrd="1" destOrd="0" presId="urn:microsoft.com/office/officeart/2005/8/layout/list1"/>
    <dgm:cxn modelId="{927C97EC-A3F0-451E-A92C-8A9E8DF58CB6}" type="presOf" srcId="{F0D6B2AA-1463-4EF0-8FB2-71981E4E0DCF}" destId="{B9CC39EC-F149-4102-8D5D-083CF2433604}" srcOrd="0" destOrd="0" presId="urn:microsoft.com/office/officeart/2005/8/layout/list1"/>
    <dgm:cxn modelId="{7F594669-4688-48C3-B197-FB62A770CBC1}" srcId="{FE454FC9-948A-46A7-8738-0844C0CDA5DA}" destId="{F0D6B2AA-1463-4EF0-8FB2-71981E4E0DCF}" srcOrd="2" destOrd="0" parTransId="{7CDB63A3-D549-4E85-8FF4-E4C85DBAF978}" sibTransId="{DF4F73E6-C3BA-4D3C-AC46-86C0AF76C084}"/>
    <dgm:cxn modelId="{5BFF7E34-7F5D-4AB6-B6FB-DD22E99A3C57}" type="presParOf" srcId="{B18D7CC4-F7D3-4559-8F36-A73AC4C212B4}" destId="{F4E6E3DE-D3BA-46E6-B85F-7C0F775EC523}" srcOrd="0" destOrd="0" presId="urn:microsoft.com/office/officeart/2005/8/layout/list1"/>
    <dgm:cxn modelId="{9E685535-6A2D-42EF-9587-5F49C6095315}" type="presParOf" srcId="{F4E6E3DE-D3BA-46E6-B85F-7C0F775EC523}" destId="{445E7473-94C0-4CBE-A4AA-80F18B7B9B2A}" srcOrd="0" destOrd="0" presId="urn:microsoft.com/office/officeart/2005/8/layout/list1"/>
    <dgm:cxn modelId="{E15ACD01-7601-4D9F-9B0B-B7F7A786B225}" type="presParOf" srcId="{F4E6E3DE-D3BA-46E6-B85F-7C0F775EC523}" destId="{E7D5D2FC-53A4-4116-AD28-E898F4604C32}" srcOrd="1" destOrd="0" presId="urn:microsoft.com/office/officeart/2005/8/layout/list1"/>
    <dgm:cxn modelId="{97EFD788-37A1-4BAC-9702-FE7E7863AF00}" type="presParOf" srcId="{B18D7CC4-F7D3-4559-8F36-A73AC4C212B4}" destId="{F8E3F5B6-EF18-49B6-95AA-91F3685007A6}" srcOrd="1" destOrd="0" presId="urn:microsoft.com/office/officeart/2005/8/layout/list1"/>
    <dgm:cxn modelId="{5E3DBB42-EC2D-4D4F-A99E-E879A5D94376}" type="presParOf" srcId="{B18D7CC4-F7D3-4559-8F36-A73AC4C212B4}" destId="{0C29E415-3C5B-4CCB-ABD9-72BCA75CE966}" srcOrd="2" destOrd="0" presId="urn:microsoft.com/office/officeart/2005/8/layout/list1"/>
    <dgm:cxn modelId="{DB202A04-E53C-4D51-A51C-C195C8F102C2}" type="presParOf" srcId="{B18D7CC4-F7D3-4559-8F36-A73AC4C212B4}" destId="{5637F564-3A3A-49A8-8370-73A8D73A8AB2}" srcOrd="3" destOrd="0" presId="urn:microsoft.com/office/officeart/2005/8/layout/list1"/>
    <dgm:cxn modelId="{8F1C4099-C742-46CE-8488-FACC3B484064}" type="presParOf" srcId="{B18D7CC4-F7D3-4559-8F36-A73AC4C212B4}" destId="{CF766650-4676-4501-ADD6-F38B0BA2B856}" srcOrd="4" destOrd="0" presId="urn:microsoft.com/office/officeart/2005/8/layout/list1"/>
    <dgm:cxn modelId="{1456F7AB-B911-4508-9D57-F41545C22DB3}" type="presParOf" srcId="{CF766650-4676-4501-ADD6-F38B0BA2B856}" destId="{6E7D7444-2902-4063-9048-EB6070DE4A52}" srcOrd="0" destOrd="0" presId="urn:microsoft.com/office/officeart/2005/8/layout/list1"/>
    <dgm:cxn modelId="{90DBFB48-C029-4475-B9D3-6C5525DBB601}" type="presParOf" srcId="{CF766650-4676-4501-ADD6-F38B0BA2B856}" destId="{1C2E511A-BA52-4540-B1DB-536791C4B985}" srcOrd="1" destOrd="0" presId="urn:microsoft.com/office/officeart/2005/8/layout/list1"/>
    <dgm:cxn modelId="{268C10BF-A6B3-4153-BA1B-52DB5F385A8E}" type="presParOf" srcId="{B18D7CC4-F7D3-4559-8F36-A73AC4C212B4}" destId="{B4B6C62D-3CAA-4A80-9735-8E3371C270C9}" srcOrd="5" destOrd="0" presId="urn:microsoft.com/office/officeart/2005/8/layout/list1"/>
    <dgm:cxn modelId="{FE2C3E9D-488B-47DF-A9B4-53FBA36D0D64}" type="presParOf" srcId="{B18D7CC4-F7D3-4559-8F36-A73AC4C212B4}" destId="{EA0CA704-47FF-464E-8A0C-191F6269CD0B}" srcOrd="6" destOrd="0" presId="urn:microsoft.com/office/officeart/2005/8/layout/list1"/>
    <dgm:cxn modelId="{C958C727-A4A8-4F5B-AAB7-3092FDA34A22}" type="presParOf" srcId="{B18D7CC4-F7D3-4559-8F36-A73AC4C212B4}" destId="{3CD2A4E4-CC3E-494D-BD15-87DDC2DD6EF0}" srcOrd="7" destOrd="0" presId="urn:microsoft.com/office/officeart/2005/8/layout/list1"/>
    <dgm:cxn modelId="{6DE1A4F1-6E64-4346-A9FF-9E39B41201F6}" type="presParOf" srcId="{B18D7CC4-F7D3-4559-8F36-A73AC4C212B4}" destId="{7369BA01-43BE-477B-BF00-2C5C5D7C69C9}" srcOrd="8" destOrd="0" presId="urn:microsoft.com/office/officeart/2005/8/layout/list1"/>
    <dgm:cxn modelId="{24993D9B-0734-4B76-9A21-0DD0EDDC065E}" type="presParOf" srcId="{7369BA01-43BE-477B-BF00-2C5C5D7C69C9}" destId="{B9CC39EC-F149-4102-8D5D-083CF2433604}" srcOrd="0" destOrd="0" presId="urn:microsoft.com/office/officeart/2005/8/layout/list1"/>
    <dgm:cxn modelId="{C1B13BC0-FF16-487E-86EC-E9B712683FE7}" type="presParOf" srcId="{7369BA01-43BE-477B-BF00-2C5C5D7C69C9}" destId="{12BC6B7F-E601-44B9-A374-78D9B85132DA}" srcOrd="1" destOrd="0" presId="urn:microsoft.com/office/officeart/2005/8/layout/list1"/>
    <dgm:cxn modelId="{D5A6336C-CE26-4482-981A-E20AAC7FA86A}" type="presParOf" srcId="{B18D7CC4-F7D3-4559-8F36-A73AC4C212B4}" destId="{795D1FED-ADCB-4BE2-B631-8BC6ECC53554}" srcOrd="9" destOrd="0" presId="urn:microsoft.com/office/officeart/2005/8/layout/list1"/>
    <dgm:cxn modelId="{60F40CE6-F046-43C4-9F4E-F545E373DC06}" type="presParOf" srcId="{B18D7CC4-F7D3-4559-8F36-A73AC4C212B4}" destId="{8F353D21-9928-4C23-A0E3-01EDBDC5BB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D4D782-1C44-447F-A51D-3E776EBBDAA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3EDBA6A-2CDD-4949-BB07-0704142F4FC4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Участие в проведении профилактических мероприятий, акций, игр и </a:t>
          </a:r>
          <a:r>
            <a:rPr lang="ru-RU" sz="2400" b="1" dirty="0" err="1" smtClean="0"/>
            <a:t>квестов</a:t>
          </a:r>
          <a:endParaRPr lang="ru-RU" sz="2400" b="1" dirty="0"/>
        </a:p>
      </dgm:t>
    </dgm:pt>
    <dgm:pt modelId="{8BE135F9-5090-4392-A8BF-5DEEBBA3DBFD}" type="parTrans" cxnId="{AE852987-841A-44E4-AE94-3F9848FECFAC}">
      <dgm:prSet/>
      <dgm:spPr/>
      <dgm:t>
        <a:bodyPr/>
        <a:lstStyle/>
        <a:p>
          <a:endParaRPr lang="ru-RU"/>
        </a:p>
      </dgm:t>
    </dgm:pt>
    <dgm:pt modelId="{93885766-A671-46EB-A339-3B767CA39C47}" type="sibTrans" cxnId="{AE852987-841A-44E4-AE94-3F9848FECFAC}">
      <dgm:prSet/>
      <dgm:spPr/>
      <dgm:t>
        <a:bodyPr/>
        <a:lstStyle/>
        <a:p>
          <a:endParaRPr lang="ru-RU"/>
        </a:p>
      </dgm:t>
    </dgm:pt>
    <dgm:pt modelId="{92AD4D7C-BF1A-4B27-918E-FCBF6DA78322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Распространение информации (подготовка и распространение листовок, расклейка плакатов)</a:t>
          </a:r>
          <a:endParaRPr lang="ru-RU" sz="2400" b="1" dirty="0"/>
        </a:p>
      </dgm:t>
    </dgm:pt>
    <dgm:pt modelId="{7E73418F-8C6C-4296-AD31-518A54D5F103}" type="parTrans" cxnId="{023B8424-9997-471C-A86F-51BFC3501AC9}">
      <dgm:prSet/>
      <dgm:spPr/>
      <dgm:t>
        <a:bodyPr/>
        <a:lstStyle/>
        <a:p>
          <a:endParaRPr lang="ru-RU"/>
        </a:p>
      </dgm:t>
    </dgm:pt>
    <dgm:pt modelId="{25469025-5940-422F-A1A9-4259F393A2E9}" type="sibTrans" cxnId="{023B8424-9997-471C-A86F-51BFC3501AC9}">
      <dgm:prSet/>
      <dgm:spPr/>
      <dgm:t>
        <a:bodyPr/>
        <a:lstStyle/>
        <a:p>
          <a:endParaRPr lang="ru-RU"/>
        </a:p>
      </dgm:t>
    </dgm:pt>
    <dgm:pt modelId="{FF4B5AFD-4C1B-41F6-A76D-5F7CE4292765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Профилактическое наставничество (оказание помощи детям, оказавшимся в сложной жизненной ситуации)</a:t>
          </a:r>
          <a:endParaRPr lang="ru-RU" sz="2400" b="1" dirty="0"/>
        </a:p>
      </dgm:t>
    </dgm:pt>
    <dgm:pt modelId="{69453A7F-B222-48EF-8BDA-4D0B91666AB8}" type="parTrans" cxnId="{C442FEBB-9B7A-46FF-8A26-CF47C9A74510}">
      <dgm:prSet/>
      <dgm:spPr/>
      <dgm:t>
        <a:bodyPr/>
        <a:lstStyle/>
        <a:p>
          <a:endParaRPr lang="ru-RU"/>
        </a:p>
      </dgm:t>
    </dgm:pt>
    <dgm:pt modelId="{0C2D2142-E000-4A6B-8156-2CFAA780A4F8}" type="sibTrans" cxnId="{C442FEBB-9B7A-46FF-8A26-CF47C9A74510}">
      <dgm:prSet/>
      <dgm:spPr/>
      <dgm:t>
        <a:bodyPr/>
        <a:lstStyle/>
        <a:p>
          <a:endParaRPr lang="ru-RU"/>
        </a:p>
      </dgm:t>
    </dgm:pt>
    <dgm:pt modelId="{DB17997F-D8B7-42D5-8C4E-5B974DF8F909}" type="pres">
      <dgm:prSet presAssocID="{68D4D782-1C44-447F-A51D-3E776EBBDA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3C9E8-82B9-4BA8-8EB5-C6E02414B4CA}" type="pres">
      <dgm:prSet presAssocID="{63EDBA6A-2CDD-4949-BB07-0704142F4FC4}" presName="parentLin" presStyleCnt="0"/>
      <dgm:spPr/>
    </dgm:pt>
    <dgm:pt modelId="{660D1F08-A965-4C3B-9A6C-4CBE82411FF0}" type="pres">
      <dgm:prSet presAssocID="{63EDBA6A-2CDD-4949-BB07-0704142F4FC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F76355-1426-4B25-AC5A-91CFEE682118}" type="pres">
      <dgm:prSet presAssocID="{63EDBA6A-2CDD-4949-BB07-0704142F4FC4}" presName="parentText" presStyleLbl="node1" presStyleIdx="0" presStyleCnt="3" custScaleX="131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0146-FDFD-4420-A9C2-32DCCB5FD4D3}" type="pres">
      <dgm:prSet presAssocID="{63EDBA6A-2CDD-4949-BB07-0704142F4FC4}" presName="negativeSpace" presStyleCnt="0"/>
      <dgm:spPr/>
    </dgm:pt>
    <dgm:pt modelId="{6162D1C4-CBDF-4815-AE86-A5F353005969}" type="pres">
      <dgm:prSet presAssocID="{63EDBA6A-2CDD-4949-BB07-0704142F4FC4}" presName="childText" presStyleLbl="conFgAcc1" presStyleIdx="0" presStyleCnt="3">
        <dgm:presLayoutVars>
          <dgm:bulletEnabled val="1"/>
        </dgm:presLayoutVars>
      </dgm:prSet>
      <dgm:spPr/>
    </dgm:pt>
    <dgm:pt modelId="{6F72257C-0A05-406B-9C08-86FDBBC12FD9}" type="pres">
      <dgm:prSet presAssocID="{93885766-A671-46EB-A339-3B767CA39C47}" presName="spaceBetweenRectangles" presStyleCnt="0"/>
      <dgm:spPr/>
    </dgm:pt>
    <dgm:pt modelId="{E536C2F8-6F09-47AA-A000-A066377489C8}" type="pres">
      <dgm:prSet presAssocID="{92AD4D7C-BF1A-4B27-918E-FCBF6DA78322}" presName="parentLin" presStyleCnt="0"/>
      <dgm:spPr/>
    </dgm:pt>
    <dgm:pt modelId="{33DD1BD8-CF1D-44D1-978A-EF20794DCF38}" type="pres">
      <dgm:prSet presAssocID="{92AD4D7C-BF1A-4B27-918E-FCBF6DA7832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DAA7C59-F769-403A-AA05-B0DFCC153007}" type="pres">
      <dgm:prSet presAssocID="{92AD4D7C-BF1A-4B27-918E-FCBF6DA78322}" presName="parentText" presStyleLbl="node1" presStyleIdx="1" presStyleCnt="3" custScaleX="133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9166A-8E1E-46C7-A2A1-1069601EF2E4}" type="pres">
      <dgm:prSet presAssocID="{92AD4D7C-BF1A-4B27-918E-FCBF6DA78322}" presName="negativeSpace" presStyleCnt="0"/>
      <dgm:spPr/>
    </dgm:pt>
    <dgm:pt modelId="{0748DDB6-7061-49D4-974F-DC260835B25F}" type="pres">
      <dgm:prSet presAssocID="{92AD4D7C-BF1A-4B27-918E-FCBF6DA78322}" presName="childText" presStyleLbl="conFgAcc1" presStyleIdx="1" presStyleCnt="3">
        <dgm:presLayoutVars>
          <dgm:bulletEnabled val="1"/>
        </dgm:presLayoutVars>
      </dgm:prSet>
      <dgm:spPr/>
    </dgm:pt>
    <dgm:pt modelId="{938912DD-A653-4F95-B2ED-3A436847287C}" type="pres">
      <dgm:prSet presAssocID="{25469025-5940-422F-A1A9-4259F393A2E9}" presName="spaceBetweenRectangles" presStyleCnt="0"/>
      <dgm:spPr/>
    </dgm:pt>
    <dgm:pt modelId="{074CCC7D-C52A-4889-B92B-2302D5D044A2}" type="pres">
      <dgm:prSet presAssocID="{FF4B5AFD-4C1B-41F6-A76D-5F7CE4292765}" presName="parentLin" presStyleCnt="0"/>
      <dgm:spPr/>
    </dgm:pt>
    <dgm:pt modelId="{1445D8F0-18E2-4216-8B72-3972B8D1F47E}" type="pres">
      <dgm:prSet presAssocID="{FF4B5AFD-4C1B-41F6-A76D-5F7CE429276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4ACE089-43A8-4784-9FF8-5BC8C10BC96D}" type="pres">
      <dgm:prSet presAssocID="{FF4B5AFD-4C1B-41F6-A76D-5F7CE4292765}" presName="parentText" presStyleLbl="node1" presStyleIdx="2" presStyleCnt="3" custScaleX="132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7CAFB-423B-4F48-B3F1-A28DB7DBD07D}" type="pres">
      <dgm:prSet presAssocID="{FF4B5AFD-4C1B-41F6-A76D-5F7CE4292765}" presName="negativeSpace" presStyleCnt="0"/>
      <dgm:spPr/>
    </dgm:pt>
    <dgm:pt modelId="{D9BA1F9C-4469-4BF2-A2E6-C44EB70E02FB}" type="pres">
      <dgm:prSet presAssocID="{FF4B5AFD-4C1B-41F6-A76D-5F7CE42927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42FEBB-9B7A-46FF-8A26-CF47C9A74510}" srcId="{68D4D782-1C44-447F-A51D-3E776EBBDAAD}" destId="{FF4B5AFD-4C1B-41F6-A76D-5F7CE4292765}" srcOrd="2" destOrd="0" parTransId="{69453A7F-B222-48EF-8BDA-4D0B91666AB8}" sibTransId="{0C2D2142-E000-4A6B-8156-2CFAA780A4F8}"/>
    <dgm:cxn modelId="{4DDD9961-AFE0-4308-8B96-7BEE1FD0A51E}" type="presOf" srcId="{63EDBA6A-2CDD-4949-BB07-0704142F4FC4}" destId="{660D1F08-A965-4C3B-9A6C-4CBE82411FF0}" srcOrd="0" destOrd="0" presId="urn:microsoft.com/office/officeart/2005/8/layout/list1"/>
    <dgm:cxn modelId="{E2DB283E-5619-44F5-976A-55FF58838C91}" type="presOf" srcId="{63EDBA6A-2CDD-4949-BB07-0704142F4FC4}" destId="{0DF76355-1426-4B25-AC5A-91CFEE682118}" srcOrd="1" destOrd="0" presId="urn:microsoft.com/office/officeart/2005/8/layout/list1"/>
    <dgm:cxn modelId="{AE852987-841A-44E4-AE94-3F9848FECFAC}" srcId="{68D4D782-1C44-447F-A51D-3E776EBBDAAD}" destId="{63EDBA6A-2CDD-4949-BB07-0704142F4FC4}" srcOrd="0" destOrd="0" parTransId="{8BE135F9-5090-4392-A8BF-5DEEBBA3DBFD}" sibTransId="{93885766-A671-46EB-A339-3B767CA39C47}"/>
    <dgm:cxn modelId="{61557E76-C368-41E8-90E6-AA577FDA0D40}" type="presOf" srcId="{92AD4D7C-BF1A-4B27-918E-FCBF6DA78322}" destId="{6DAA7C59-F769-403A-AA05-B0DFCC153007}" srcOrd="1" destOrd="0" presId="urn:microsoft.com/office/officeart/2005/8/layout/list1"/>
    <dgm:cxn modelId="{80D1CA6E-6C45-41BD-8B6C-C15FA946D75F}" type="presOf" srcId="{FF4B5AFD-4C1B-41F6-A76D-5F7CE4292765}" destId="{C4ACE089-43A8-4784-9FF8-5BC8C10BC96D}" srcOrd="1" destOrd="0" presId="urn:microsoft.com/office/officeart/2005/8/layout/list1"/>
    <dgm:cxn modelId="{AE817349-48DE-4AC3-9B23-76A9BFC36962}" type="presOf" srcId="{68D4D782-1C44-447F-A51D-3E776EBBDAAD}" destId="{DB17997F-D8B7-42D5-8C4E-5B974DF8F909}" srcOrd="0" destOrd="0" presId="urn:microsoft.com/office/officeart/2005/8/layout/list1"/>
    <dgm:cxn modelId="{31A68589-9278-4414-9C71-B4308A06A0AF}" type="presOf" srcId="{FF4B5AFD-4C1B-41F6-A76D-5F7CE4292765}" destId="{1445D8F0-18E2-4216-8B72-3972B8D1F47E}" srcOrd="0" destOrd="0" presId="urn:microsoft.com/office/officeart/2005/8/layout/list1"/>
    <dgm:cxn modelId="{023B8424-9997-471C-A86F-51BFC3501AC9}" srcId="{68D4D782-1C44-447F-A51D-3E776EBBDAAD}" destId="{92AD4D7C-BF1A-4B27-918E-FCBF6DA78322}" srcOrd="1" destOrd="0" parTransId="{7E73418F-8C6C-4296-AD31-518A54D5F103}" sibTransId="{25469025-5940-422F-A1A9-4259F393A2E9}"/>
    <dgm:cxn modelId="{B53828FC-1B51-4940-B827-41B024F12B87}" type="presOf" srcId="{92AD4D7C-BF1A-4B27-918E-FCBF6DA78322}" destId="{33DD1BD8-CF1D-44D1-978A-EF20794DCF38}" srcOrd="0" destOrd="0" presId="urn:microsoft.com/office/officeart/2005/8/layout/list1"/>
    <dgm:cxn modelId="{ABCC698B-D822-4DA9-94F9-E748CA716BC1}" type="presParOf" srcId="{DB17997F-D8B7-42D5-8C4E-5B974DF8F909}" destId="{D443C9E8-82B9-4BA8-8EB5-C6E02414B4CA}" srcOrd="0" destOrd="0" presId="urn:microsoft.com/office/officeart/2005/8/layout/list1"/>
    <dgm:cxn modelId="{48B4D444-6FF6-4175-A7F4-15B5A2D9BC05}" type="presParOf" srcId="{D443C9E8-82B9-4BA8-8EB5-C6E02414B4CA}" destId="{660D1F08-A965-4C3B-9A6C-4CBE82411FF0}" srcOrd="0" destOrd="0" presId="urn:microsoft.com/office/officeart/2005/8/layout/list1"/>
    <dgm:cxn modelId="{C62B4A1B-3F00-4705-AE36-8BD421FD651B}" type="presParOf" srcId="{D443C9E8-82B9-4BA8-8EB5-C6E02414B4CA}" destId="{0DF76355-1426-4B25-AC5A-91CFEE682118}" srcOrd="1" destOrd="0" presId="urn:microsoft.com/office/officeart/2005/8/layout/list1"/>
    <dgm:cxn modelId="{95E04B53-E64E-4E51-9CA4-31E1ECF46D00}" type="presParOf" srcId="{DB17997F-D8B7-42D5-8C4E-5B974DF8F909}" destId="{4AD80146-FDFD-4420-A9C2-32DCCB5FD4D3}" srcOrd="1" destOrd="0" presId="urn:microsoft.com/office/officeart/2005/8/layout/list1"/>
    <dgm:cxn modelId="{BBF91A2D-8FF6-461D-A7D8-70DD8D06A4BA}" type="presParOf" srcId="{DB17997F-D8B7-42D5-8C4E-5B974DF8F909}" destId="{6162D1C4-CBDF-4815-AE86-A5F353005969}" srcOrd="2" destOrd="0" presId="urn:microsoft.com/office/officeart/2005/8/layout/list1"/>
    <dgm:cxn modelId="{4BD7BB0A-92D7-4AFF-AF05-FF30BD93496C}" type="presParOf" srcId="{DB17997F-D8B7-42D5-8C4E-5B974DF8F909}" destId="{6F72257C-0A05-406B-9C08-86FDBBC12FD9}" srcOrd="3" destOrd="0" presId="urn:microsoft.com/office/officeart/2005/8/layout/list1"/>
    <dgm:cxn modelId="{16B6D20B-C761-47CA-B217-A7E2A01674C7}" type="presParOf" srcId="{DB17997F-D8B7-42D5-8C4E-5B974DF8F909}" destId="{E536C2F8-6F09-47AA-A000-A066377489C8}" srcOrd="4" destOrd="0" presId="urn:microsoft.com/office/officeart/2005/8/layout/list1"/>
    <dgm:cxn modelId="{D824F6C7-D59A-4CB3-9575-604CC38FD09A}" type="presParOf" srcId="{E536C2F8-6F09-47AA-A000-A066377489C8}" destId="{33DD1BD8-CF1D-44D1-978A-EF20794DCF38}" srcOrd="0" destOrd="0" presId="urn:microsoft.com/office/officeart/2005/8/layout/list1"/>
    <dgm:cxn modelId="{571F8785-70BA-4F61-9CD8-5F87165AD05F}" type="presParOf" srcId="{E536C2F8-6F09-47AA-A000-A066377489C8}" destId="{6DAA7C59-F769-403A-AA05-B0DFCC153007}" srcOrd="1" destOrd="0" presId="urn:microsoft.com/office/officeart/2005/8/layout/list1"/>
    <dgm:cxn modelId="{A08F9AA3-CF98-4044-8591-153FC6B0D654}" type="presParOf" srcId="{DB17997F-D8B7-42D5-8C4E-5B974DF8F909}" destId="{F239166A-8E1E-46C7-A2A1-1069601EF2E4}" srcOrd="5" destOrd="0" presId="urn:microsoft.com/office/officeart/2005/8/layout/list1"/>
    <dgm:cxn modelId="{DB332570-FE3C-4E11-B817-21E8EA9F9B1D}" type="presParOf" srcId="{DB17997F-D8B7-42D5-8C4E-5B974DF8F909}" destId="{0748DDB6-7061-49D4-974F-DC260835B25F}" srcOrd="6" destOrd="0" presId="urn:microsoft.com/office/officeart/2005/8/layout/list1"/>
    <dgm:cxn modelId="{D2671C73-14AA-409E-8D4F-79E03194087B}" type="presParOf" srcId="{DB17997F-D8B7-42D5-8C4E-5B974DF8F909}" destId="{938912DD-A653-4F95-B2ED-3A436847287C}" srcOrd="7" destOrd="0" presId="urn:microsoft.com/office/officeart/2005/8/layout/list1"/>
    <dgm:cxn modelId="{A62321C5-EE45-4198-B30F-A1B58A3D0BBD}" type="presParOf" srcId="{DB17997F-D8B7-42D5-8C4E-5B974DF8F909}" destId="{074CCC7D-C52A-4889-B92B-2302D5D044A2}" srcOrd="8" destOrd="0" presId="urn:microsoft.com/office/officeart/2005/8/layout/list1"/>
    <dgm:cxn modelId="{61F62AEF-21B2-4211-B918-C39914E18066}" type="presParOf" srcId="{074CCC7D-C52A-4889-B92B-2302D5D044A2}" destId="{1445D8F0-18E2-4216-8B72-3972B8D1F47E}" srcOrd="0" destOrd="0" presId="urn:microsoft.com/office/officeart/2005/8/layout/list1"/>
    <dgm:cxn modelId="{8F498747-8E61-4881-A7A6-DAA221AE96B9}" type="presParOf" srcId="{074CCC7D-C52A-4889-B92B-2302D5D044A2}" destId="{C4ACE089-43A8-4784-9FF8-5BC8C10BC96D}" srcOrd="1" destOrd="0" presId="urn:microsoft.com/office/officeart/2005/8/layout/list1"/>
    <dgm:cxn modelId="{F4CB97B0-8EE1-4EE6-B16F-1B734B8247AF}" type="presParOf" srcId="{DB17997F-D8B7-42D5-8C4E-5B974DF8F909}" destId="{56D7CAFB-423B-4F48-B3F1-A28DB7DBD07D}" srcOrd="9" destOrd="0" presId="urn:microsoft.com/office/officeart/2005/8/layout/list1"/>
    <dgm:cxn modelId="{95CE6C5F-0BE2-4F85-806A-28D0C6B9735D}" type="presParOf" srcId="{DB17997F-D8B7-42D5-8C4E-5B974DF8F909}" destId="{D9BA1F9C-4469-4BF2-A2E6-C44EB70E02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3F73D7-8C8E-442C-AF01-7D38FC96836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8F7018E-5471-4A64-A537-2BE0FE9D6CBD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Популяризация добровольческого движения (планирование работы 6 отрядов)</a:t>
          </a:r>
          <a:endParaRPr lang="ru-RU" sz="2400" b="1" dirty="0"/>
        </a:p>
      </dgm:t>
    </dgm:pt>
    <dgm:pt modelId="{D3913638-5AB2-4FD6-903B-52A10D983FE1}" type="parTrans" cxnId="{DE8E07FA-C255-4410-ABA3-F8C6DE0E0AD3}">
      <dgm:prSet/>
      <dgm:spPr/>
      <dgm:t>
        <a:bodyPr/>
        <a:lstStyle/>
        <a:p>
          <a:endParaRPr lang="ru-RU"/>
        </a:p>
      </dgm:t>
    </dgm:pt>
    <dgm:pt modelId="{C44AC4DF-C49F-4F64-AD19-4124FD26E7A2}" type="sibTrans" cxnId="{DE8E07FA-C255-4410-ABA3-F8C6DE0E0AD3}">
      <dgm:prSet/>
      <dgm:spPr/>
      <dgm:t>
        <a:bodyPr/>
        <a:lstStyle/>
        <a:p>
          <a:endParaRPr lang="ru-RU"/>
        </a:p>
      </dgm:t>
    </dgm:pt>
    <dgm:pt modelId="{82054C49-4A14-40AF-918C-F45841FAE351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Участие в волонтерских мероприятиях города, района, края</a:t>
          </a:r>
          <a:endParaRPr lang="ru-RU" sz="2400" b="1" dirty="0"/>
        </a:p>
      </dgm:t>
    </dgm:pt>
    <dgm:pt modelId="{275F2E62-A1DA-4880-8A12-D715AE99F267}" type="parTrans" cxnId="{7947B401-DA42-45DD-9A43-0A4A23CC6A91}">
      <dgm:prSet/>
      <dgm:spPr/>
      <dgm:t>
        <a:bodyPr/>
        <a:lstStyle/>
        <a:p>
          <a:endParaRPr lang="ru-RU"/>
        </a:p>
      </dgm:t>
    </dgm:pt>
    <dgm:pt modelId="{8CB05277-4516-4753-9B51-C132BFE8A729}" type="sibTrans" cxnId="{7947B401-DA42-45DD-9A43-0A4A23CC6A91}">
      <dgm:prSet/>
      <dgm:spPr/>
      <dgm:t>
        <a:bodyPr/>
        <a:lstStyle/>
        <a:p>
          <a:endParaRPr lang="ru-RU"/>
        </a:p>
      </dgm:t>
    </dgm:pt>
    <dgm:pt modelId="{624C9CA7-FBCC-44FB-AC9E-4B5BB3B64F3F}">
      <dgm:prSet phldrT="[Текст]"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Оказание помощи нуждающимся (больные дети, инвалиды, старики)</a:t>
          </a:r>
          <a:endParaRPr lang="ru-RU" sz="2400" dirty="0"/>
        </a:p>
      </dgm:t>
    </dgm:pt>
    <dgm:pt modelId="{ED290DF9-65C6-4F2C-AD44-A778969F6EA3}" type="parTrans" cxnId="{BED02886-94F2-4349-9F44-4147D60BF150}">
      <dgm:prSet/>
      <dgm:spPr/>
      <dgm:t>
        <a:bodyPr/>
        <a:lstStyle/>
        <a:p>
          <a:endParaRPr lang="ru-RU"/>
        </a:p>
      </dgm:t>
    </dgm:pt>
    <dgm:pt modelId="{79097F7E-8ED8-47CB-B4B3-4AFEACA5FA8A}" type="sibTrans" cxnId="{BED02886-94F2-4349-9F44-4147D60BF150}">
      <dgm:prSet/>
      <dgm:spPr/>
      <dgm:t>
        <a:bodyPr/>
        <a:lstStyle/>
        <a:p>
          <a:endParaRPr lang="ru-RU"/>
        </a:p>
      </dgm:t>
    </dgm:pt>
    <dgm:pt modelId="{E1FE405F-CA1A-4470-AFFA-8F569961A038}">
      <dgm:prSet custT="1"/>
      <dgm:spPr>
        <a:solidFill>
          <a:srgbClr val="88609A"/>
        </a:solidFill>
      </dgm:spPr>
      <dgm:t>
        <a:bodyPr/>
        <a:lstStyle/>
        <a:p>
          <a:r>
            <a:rPr lang="ru-RU" sz="2400" b="1" dirty="0" smtClean="0"/>
            <a:t>Разработка и реализация волонтерских программ/проектов в колледже</a:t>
          </a:r>
          <a:endParaRPr lang="ru-RU" sz="2400" b="1" dirty="0"/>
        </a:p>
      </dgm:t>
    </dgm:pt>
    <dgm:pt modelId="{CB284D0F-8267-4955-BA0E-07CAD0C1623B}" type="parTrans" cxnId="{A869B73C-002C-4158-A596-5A4F5CF33D32}">
      <dgm:prSet/>
      <dgm:spPr/>
      <dgm:t>
        <a:bodyPr/>
        <a:lstStyle/>
        <a:p>
          <a:endParaRPr lang="ru-RU"/>
        </a:p>
      </dgm:t>
    </dgm:pt>
    <dgm:pt modelId="{A229B67F-8B17-495C-B140-8B043782ADAC}" type="sibTrans" cxnId="{A869B73C-002C-4158-A596-5A4F5CF33D32}">
      <dgm:prSet/>
      <dgm:spPr/>
      <dgm:t>
        <a:bodyPr/>
        <a:lstStyle/>
        <a:p>
          <a:endParaRPr lang="ru-RU"/>
        </a:p>
      </dgm:t>
    </dgm:pt>
    <dgm:pt modelId="{C9D46E5B-C606-4604-A267-D793955C88C8}" type="pres">
      <dgm:prSet presAssocID="{C53F73D7-8C8E-442C-AF01-7D38FC9683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4D958-3ADA-47A4-9F49-E79762BB9338}" type="pres">
      <dgm:prSet presAssocID="{D8F7018E-5471-4A64-A537-2BE0FE9D6CBD}" presName="parentLin" presStyleCnt="0"/>
      <dgm:spPr/>
    </dgm:pt>
    <dgm:pt modelId="{66D4693C-C574-46E5-B0FA-A8F49E9C3892}" type="pres">
      <dgm:prSet presAssocID="{D8F7018E-5471-4A64-A537-2BE0FE9D6CB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788BA03-7BB1-4486-B395-2785FFD77D79}" type="pres">
      <dgm:prSet presAssocID="{D8F7018E-5471-4A64-A537-2BE0FE9D6CBD}" presName="parentText" presStyleLbl="node1" presStyleIdx="0" presStyleCnt="4" custScaleX="130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10391-8332-4B3B-BFCC-0FA6FD521743}" type="pres">
      <dgm:prSet presAssocID="{D8F7018E-5471-4A64-A537-2BE0FE9D6CBD}" presName="negativeSpace" presStyleCnt="0"/>
      <dgm:spPr/>
    </dgm:pt>
    <dgm:pt modelId="{0DD231D5-CD0C-437C-BB02-CDE8C942526C}" type="pres">
      <dgm:prSet presAssocID="{D8F7018E-5471-4A64-A537-2BE0FE9D6CBD}" presName="childText" presStyleLbl="conFgAcc1" presStyleIdx="0" presStyleCnt="4">
        <dgm:presLayoutVars>
          <dgm:bulletEnabled val="1"/>
        </dgm:presLayoutVars>
      </dgm:prSet>
      <dgm:spPr/>
    </dgm:pt>
    <dgm:pt modelId="{E0FEAA67-4BA8-43EB-A551-5CE5C9C68106}" type="pres">
      <dgm:prSet presAssocID="{C44AC4DF-C49F-4F64-AD19-4124FD26E7A2}" presName="spaceBetweenRectangles" presStyleCnt="0"/>
      <dgm:spPr/>
    </dgm:pt>
    <dgm:pt modelId="{39CAC943-C852-41DC-8179-1DB1FDA86557}" type="pres">
      <dgm:prSet presAssocID="{82054C49-4A14-40AF-918C-F45841FAE351}" presName="parentLin" presStyleCnt="0"/>
      <dgm:spPr/>
    </dgm:pt>
    <dgm:pt modelId="{53F107B5-717F-474A-8695-9CB8416E2011}" type="pres">
      <dgm:prSet presAssocID="{82054C49-4A14-40AF-918C-F45841FAE35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0EEBF33-D68F-4902-BE09-9F36AF0DF1D4}" type="pres">
      <dgm:prSet presAssocID="{82054C49-4A14-40AF-918C-F45841FAE351}" presName="parentText" presStyleLbl="node1" presStyleIdx="1" presStyleCnt="4" custScaleX="1307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8532A-4034-4EAF-9315-01A790CD0C56}" type="pres">
      <dgm:prSet presAssocID="{82054C49-4A14-40AF-918C-F45841FAE351}" presName="negativeSpace" presStyleCnt="0"/>
      <dgm:spPr/>
    </dgm:pt>
    <dgm:pt modelId="{CAD50811-BACA-4ADC-911F-41CC76C485F6}" type="pres">
      <dgm:prSet presAssocID="{82054C49-4A14-40AF-918C-F45841FAE351}" presName="childText" presStyleLbl="conFgAcc1" presStyleIdx="1" presStyleCnt="4">
        <dgm:presLayoutVars>
          <dgm:bulletEnabled val="1"/>
        </dgm:presLayoutVars>
      </dgm:prSet>
      <dgm:spPr/>
    </dgm:pt>
    <dgm:pt modelId="{10564A2E-CD2E-43E8-827F-DB22EAAFA7A4}" type="pres">
      <dgm:prSet presAssocID="{8CB05277-4516-4753-9B51-C132BFE8A729}" presName="spaceBetweenRectangles" presStyleCnt="0"/>
      <dgm:spPr/>
    </dgm:pt>
    <dgm:pt modelId="{DE7B09EB-76AB-44D9-8A9F-2BC92EA082A3}" type="pres">
      <dgm:prSet presAssocID="{E1FE405F-CA1A-4470-AFFA-8F569961A038}" presName="parentLin" presStyleCnt="0"/>
      <dgm:spPr/>
    </dgm:pt>
    <dgm:pt modelId="{43C652CF-F849-4DA6-B176-F9A058E3ED86}" type="pres">
      <dgm:prSet presAssocID="{E1FE405F-CA1A-4470-AFFA-8F569961A03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CEE8D2B-0809-464F-981E-8D90167BF326}" type="pres">
      <dgm:prSet presAssocID="{E1FE405F-CA1A-4470-AFFA-8F569961A038}" presName="parentText" presStyleLbl="node1" presStyleIdx="2" presStyleCnt="4" custScaleX="131994" custLinFactNeighborX="-9910" custLinFactNeighborY="3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95A2A-1408-4015-8FF0-F4C7389F39F4}" type="pres">
      <dgm:prSet presAssocID="{E1FE405F-CA1A-4470-AFFA-8F569961A038}" presName="negativeSpace" presStyleCnt="0"/>
      <dgm:spPr/>
    </dgm:pt>
    <dgm:pt modelId="{ECAC955C-498B-405A-A14E-3C4524A4A18A}" type="pres">
      <dgm:prSet presAssocID="{E1FE405F-CA1A-4470-AFFA-8F569961A038}" presName="childText" presStyleLbl="conFgAcc1" presStyleIdx="2" presStyleCnt="4">
        <dgm:presLayoutVars>
          <dgm:bulletEnabled val="1"/>
        </dgm:presLayoutVars>
      </dgm:prSet>
      <dgm:spPr/>
    </dgm:pt>
    <dgm:pt modelId="{1657B69E-CD98-4227-BA8C-CE1F0793226A}" type="pres">
      <dgm:prSet presAssocID="{A229B67F-8B17-495C-B140-8B043782ADAC}" presName="spaceBetweenRectangles" presStyleCnt="0"/>
      <dgm:spPr/>
    </dgm:pt>
    <dgm:pt modelId="{D159E5E2-A713-4AF5-A7B0-437D0ECF2FA3}" type="pres">
      <dgm:prSet presAssocID="{624C9CA7-FBCC-44FB-AC9E-4B5BB3B64F3F}" presName="parentLin" presStyleCnt="0"/>
      <dgm:spPr/>
    </dgm:pt>
    <dgm:pt modelId="{ACEB7DD3-24D4-4077-9F9A-1D803E06AD98}" type="pres">
      <dgm:prSet presAssocID="{624C9CA7-FBCC-44FB-AC9E-4B5BB3B64F3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5FC7FA8-8D5F-435E-835C-DEB52B880FA3}" type="pres">
      <dgm:prSet presAssocID="{624C9CA7-FBCC-44FB-AC9E-4B5BB3B64F3F}" presName="parentText" presStyleLbl="node1" presStyleIdx="3" presStyleCnt="4" custScaleX="132819" custScaleY="115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9A9AD-5E73-4E1E-8B7E-CB1BA9DC14D2}" type="pres">
      <dgm:prSet presAssocID="{624C9CA7-FBCC-44FB-AC9E-4B5BB3B64F3F}" presName="negativeSpace" presStyleCnt="0"/>
      <dgm:spPr/>
    </dgm:pt>
    <dgm:pt modelId="{226F425D-030B-4E18-BF52-21B37CEF28A1}" type="pres">
      <dgm:prSet presAssocID="{624C9CA7-FBCC-44FB-AC9E-4B5BB3B64F3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13CB37D-A41D-492A-865E-9754201F9AC9}" type="presOf" srcId="{C53F73D7-8C8E-442C-AF01-7D38FC96836D}" destId="{C9D46E5B-C606-4604-A267-D793955C88C8}" srcOrd="0" destOrd="0" presId="urn:microsoft.com/office/officeart/2005/8/layout/list1"/>
    <dgm:cxn modelId="{BED02886-94F2-4349-9F44-4147D60BF150}" srcId="{C53F73D7-8C8E-442C-AF01-7D38FC96836D}" destId="{624C9CA7-FBCC-44FB-AC9E-4B5BB3B64F3F}" srcOrd="3" destOrd="0" parTransId="{ED290DF9-65C6-4F2C-AD44-A778969F6EA3}" sibTransId="{79097F7E-8ED8-47CB-B4B3-4AFEACA5FA8A}"/>
    <dgm:cxn modelId="{DE8E07FA-C255-4410-ABA3-F8C6DE0E0AD3}" srcId="{C53F73D7-8C8E-442C-AF01-7D38FC96836D}" destId="{D8F7018E-5471-4A64-A537-2BE0FE9D6CBD}" srcOrd="0" destOrd="0" parTransId="{D3913638-5AB2-4FD6-903B-52A10D983FE1}" sibTransId="{C44AC4DF-C49F-4F64-AD19-4124FD26E7A2}"/>
    <dgm:cxn modelId="{17995FA7-A0DC-42A9-AD74-72BDAF24FB58}" type="presOf" srcId="{E1FE405F-CA1A-4470-AFFA-8F569961A038}" destId="{43C652CF-F849-4DA6-B176-F9A058E3ED86}" srcOrd="0" destOrd="0" presId="urn:microsoft.com/office/officeart/2005/8/layout/list1"/>
    <dgm:cxn modelId="{2996BFBE-7F27-4910-989F-FD8DEF640E32}" type="presOf" srcId="{D8F7018E-5471-4A64-A537-2BE0FE9D6CBD}" destId="{66D4693C-C574-46E5-B0FA-A8F49E9C3892}" srcOrd="0" destOrd="0" presId="urn:microsoft.com/office/officeart/2005/8/layout/list1"/>
    <dgm:cxn modelId="{6697A8C4-BDF4-4391-A22E-743B2F139ACC}" type="presOf" srcId="{82054C49-4A14-40AF-918C-F45841FAE351}" destId="{20EEBF33-D68F-4902-BE09-9F36AF0DF1D4}" srcOrd="1" destOrd="0" presId="urn:microsoft.com/office/officeart/2005/8/layout/list1"/>
    <dgm:cxn modelId="{A869B73C-002C-4158-A596-5A4F5CF33D32}" srcId="{C53F73D7-8C8E-442C-AF01-7D38FC96836D}" destId="{E1FE405F-CA1A-4470-AFFA-8F569961A038}" srcOrd="2" destOrd="0" parTransId="{CB284D0F-8267-4955-BA0E-07CAD0C1623B}" sibTransId="{A229B67F-8B17-495C-B140-8B043782ADAC}"/>
    <dgm:cxn modelId="{0303C192-4C76-45C1-B258-E200FC2B3948}" type="presOf" srcId="{82054C49-4A14-40AF-918C-F45841FAE351}" destId="{53F107B5-717F-474A-8695-9CB8416E2011}" srcOrd="0" destOrd="0" presId="urn:microsoft.com/office/officeart/2005/8/layout/list1"/>
    <dgm:cxn modelId="{EF85CCE1-D9EE-47CF-93C0-FE04D84B9466}" type="presOf" srcId="{624C9CA7-FBCC-44FB-AC9E-4B5BB3B64F3F}" destId="{ACEB7DD3-24D4-4077-9F9A-1D803E06AD98}" srcOrd="0" destOrd="0" presId="urn:microsoft.com/office/officeart/2005/8/layout/list1"/>
    <dgm:cxn modelId="{5E0A4883-DF5C-4690-9BD9-678889BCF62D}" type="presOf" srcId="{E1FE405F-CA1A-4470-AFFA-8F569961A038}" destId="{8CEE8D2B-0809-464F-981E-8D90167BF326}" srcOrd="1" destOrd="0" presId="urn:microsoft.com/office/officeart/2005/8/layout/list1"/>
    <dgm:cxn modelId="{49450366-21CB-4D24-89A4-C1C1C631F75A}" type="presOf" srcId="{624C9CA7-FBCC-44FB-AC9E-4B5BB3B64F3F}" destId="{75FC7FA8-8D5F-435E-835C-DEB52B880FA3}" srcOrd="1" destOrd="0" presId="urn:microsoft.com/office/officeart/2005/8/layout/list1"/>
    <dgm:cxn modelId="{7947B401-DA42-45DD-9A43-0A4A23CC6A91}" srcId="{C53F73D7-8C8E-442C-AF01-7D38FC96836D}" destId="{82054C49-4A14-40AF-918C-F45841FAE351}" srcOrd="1" destOrd="0" parTransId="{275F2E62-A1DA-4880-8A12-D715AE99F267}" sibTransId="{8CB05277-4516-4753-9B51-C132BFE8A729}"/>
    <dgm:cxn modelId="{E8A23ED9-0072-4819-9456-8ADD8DA8379D}" type="presOf" srcId="{D8F7018E-5471-4A64-A537-2BE0FE9D6CBD}" destId="{8788BA03-7BB1-4486-B395-2785FFD77D79}" srcOrd="1" destOrd="0" presId="urn:microsoft.com/office/officeart/2005/8/layout/list1"/>
    <dgm:cxn modelId="{FEC19474-F0D2-415D-8864-272752E4708F}" type="presParOf" srcId="{C9D46E5B-C606-4604-A267-D793955C88C8}" destId="{FE14D958-3ADA-47A4-9F49-E79762BB9338}" srcOrd="0" destOrd="0" presId="urn:microsoft.com/office/officeart/2005/8/layout/list1"/>
    <dgm:cxn modelId="{68E53979-BFCA-47FC-9A62-49207F0E35D4}" type="presParOf" srcId="{FE14D958-3ADA-47A4-9F49-E79762BB9338}" destId="{66D4693C-C574-46E5-B0FA-A8F49E9C3892}" srcOrd="0" destOrd="0" presId="urn:microsoft.com/office/officeart/2005/8/layout/list1"/>
    <dgm:cxn modelId="{5B632023-B3B8-4BA3-A92D-37FA507B8166}" type="presParOf" srcId="{FE14D958-3ADA-47A4-9F49-E79762BB9338}" destId="{8788BA03-7BB1-4486-B395-2785FFD77D79}" srcOrd="1" destOrd="0" presId="urn:microsoft.com/office/officeart/2005/8/layout/list1"/>
    <dgm:cxn modelId="{164893E9-3DF8-4638-A816-9E10412ACA3D}" type="presParOf" srcId="{C9D46E5B-C606-4604-A267-D793955C88C8}" destId="{35110391-8332-4B3B-BFCC-0FA6FD521743}" srcOrd="1" destOrd="0" presId="urn:microsoft.com/office/officeart/2005/8/layout/list1"/>
    <dgm:cxn modelId="{D5812CBD-3FAC-459D-972D-F7BAA7DD044C}" type="presParOf" srcId="{C9D46E5B-C606-4604-A267-D793955C88C8}" destId="{0DD231D5-CD0C-437C-BB02-CDE8C942526C}" srcOrd="2" destOrd="0" presId="urn:microsoft.com/office/officeart/2005/8/layout/list1"/>
    <dgm:cxn modelId="{4B5274D0-3592-4045-8B75-55D724ECDAE3}" type="presParOf" srcId="{C9D46E5B-C606-4604-A267-D793955C88C8}" destId="{E0FEAA67-4BA8-43EB-A551-5CE5C9C68106}" srcOrd="3" destOrd="0" presId="urn:microsoft.com/office/officeart/2005/8/layout/list1"/>
    <dgm:cxn modelId="{C6C16C39-2E72-4129-B6DB-37EB89F41E87}" type="presParOf" srcId="{C9D46E5B-C606-4604-A267-D793955C88C8}" destId="{39CAC943-C852-41DC-8179-1DB1FDA86557}" srcOrd="4" destOrd="0" presId="urn:microsoft.com/office/officeart/2005/8/layout/list1"/>
    <dgm:cxn modelId="{D5F370A7-A35F-4386-BC19-0F006E0CCD2D}" type="presParOf" srcId="{39CAC943-C852-41DC-8179-1DB1FDA86557}" destId="{53F107B5-717F-474A-8695-9CB8416E2011}" srcOrd="0" destOrd="0" presId="urn:microsoft.com/office/officeart/2005/8/layout/list1"/>
    <dgm:cxn modelId="{946BC2FD-4A9E-40CF-AA89-DF92AA1E0016}" type="presParOf" srcId="{39CAC943-C852-41DC-8179-1DB1FDA86557}" destId="{20EEBF33-D68F-4902-BE09-9F36AF0DF1D4}" srcOrd="1" destOrd="0" presId="urn:microsoft.com/office/officeart/2005/8/layout/list1"/>
    <dgm:cxn modelId="{B8D70B17-A035-426D-9BCC-8BE3B39AE33C}" type="presParOf" srcId="{C9D46E5B-C606-4604-A267-D793955C88C8}" destId="{AC48532A-4034-4EAF-9315-01A790CD0C56}" srcOrd="5" destOrd="0" presId="urn:microsoft.com/office/officeart/2005/8/layout/list1"/>
    <dgm:cxn modelId="{7784C2EC-9E67-489A-80D8-F343FACD7AFE}" type="presParOf" srcId="{C9D46E5B-C606-4604-A267-D793955C88C8}" destId="{CAD50811-BACA-4ADC-911F-41CC76C485F6}" srcOrd="6" destOrd="0" presId="urn:microsoft.com/office/officeart/2005/8/layout/list1"/>
    <dgm:cxn modelId="{9F8AFCD9-EF7F-4F33-B41A-D0C1D4F1A0E9}" type="presParOf" srcId="{C9D46E5B-C606-4604-A267-D793955C88C8}" destId="{10564A2E-CD2E-43E8-827F-DB22EAAFA7A4}" srcOrd="7" destOrd="0" presId="urn:microsoft.com/office/officeart/2005/8/layout/list1"/>
    <dgm:cxn modelId="{EB34193E-3F94-42BA-BB7A-CC3FB84150DE}" type="presParOf" srcId="{C9D46E5B-C606-4604-A267-D793955C88C8}" destId="{DE7B09EB-76AB-44D9-8A9F-2BC92EA082A3}" srcOrd="8" destOrd="0" presId="urn:microsoft.com/office/officeart/2005/8/layout/list1"/>
    <dgm:cxn modelId="{3E2A3CE3-8362-4A75-AB99-ACF93D820621}" type="presParOf" srcId="{DE7B09EB-76AB-44D9-8A9F-2BC92EA082A3}" destId="{43C652CF-F849-4DA6-B176-F9A058E3ED86}" srcOrd="0" destOrd="0" presId="urn:microsoft.com/office/officeart/2005/8/layout/list1"/>
    <dgm:cxn modelId="{79BBB0D1-3E9F-4243-8006-05BCD8B0CAD7}" type="presParOf" srcId="{DE7B09EB-76AB-44D9-8A9F-2BC92EA082A3}" destId="{8CEE8D2B-0809-464F-981E-8D90167BF326}" srcOrd="1" destOrd="0" presId="urn:microsoft.com/office/officeart/2005/8/layout/list1"/>
    <dgm:cxn modelId="{535A3F59-3C70-42C2-B183-A6AEEE9B176B}" type="presParOf" srcId="{C9D46E5B-C606-4604-A267-D793955C88C8}" destId="{25195A2A-1408-4015-8FF0-F4C7389F39F4}" srcOrd="9" destOrd="0" presId="urn:microsoft.com/office/officeart/2005/8/layout/list1"/>
    <dgm:cxn modelId="{0C62AA07-7DAB-4ED3-8C2C-CFAF819F1220}" type="presParOf" srcId="{C9D46E5B-C606-4604-A267-D793955C88C8}" destId="{ECAC955C-498B-405A-A14E-3C4524A4A18A}" srcOrd="10" destOrd="0" presId="urn:microsoft.com/office/officeart/2005/8/layout/list1"/>
    <dgm:cxn modelId="{CACB56AB-F5B9-4088-A778-562B16083F44}" type="presParOf" srcId="{C9D46E5B-C606-4604-A267-D793955C88C8}" destId="{1657B69E-CD98-4227-BA8C-CE1F0793226A}" srcOrd="11" destOrd="0" presId="urn:microsoft.com/office/officeart/2005/8/layout/list1"/>
    <dgm:cxn modelId="{0EC75CDE-D0B6-4B65-BDCF-8F4A011D888F}" type="presParOf" srcId="{C9D46E5B-C606-4604-A267-D793955C88C8}" destId="{D159E5E2-A713-4AF5-A7B0-437D0ECF2FA3}" srcOrd="12" destOrd="0" presId="urn:microsoft.com/office/officeart/2005/8/layout/list1"/>
    <dgm:cxn modelId="{032C789D-E149-4901-8A47-D9612D65D9AF}" type="presParOf" srcId="{D159E5E2-A713-4AF5-A7B0-437D0ECF2FA3}" destId="{ACEB7DD3-24D4-4077-9F9A-1D803E06AD98}" srcOrd="0" destOrd="0" presId="urn:microsoft.com/office/officeart/2005/8/layout/list1"/>
    <dgm:cxn modelId="{0BCDCC42-D380-4FDA-93CB-8E59C006492A}" type="presParOf" srcId="{D159E5E2-A713-4AF5-A7B0-437D0ECF2FA3}" destId="{75FC7FA8-8D5F-435E-835C-DEB52B880FA3}" srcOrd="1" destOrd="0" presId="urn:microsoft.com/office/officeart/2005/8/layout/list1"/>
    <dgm:cxn modelId="{21EDCDBC-A3FA-464C-9A14-AFA195E9D864}" type="presParOf" srcId="{C9D46E5B-C606-4604-A267-D793955C88C8}" destId="{70D9A9AD-5E73-4E1E-8B7E-CB1BA9DC14D2}" srcOrd="13" destOrd="0" presId="urn:microsoft.com/office/officeart/2005/8/layout/list1"/>
    <dgm:cxn modelId="{2E30C4A7-CCD2-4453-B743-8D9AB059C020}" type="presParOf" srcId="{C9D46E5B-C606-4604-A267-D793955C88C8}" destId="{226F425D-030B-4E18-BF52-21B37CEF28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ГБПОУ &quot;Краевой политехнический колледж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17" y="4940033"/>
            <a:ext cx="1216196" cy="226790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996324" y="5872745"/>
            <a:ext cx="545135" cy="402483"/>
          </a:xfrm>
        </p:spPr>
        <p:txBody>
          <a:bodyPr/>
          <a:lstStyle>
            <a:lvl1pPr>
              <a:defRPr sz="1403">
                <a:solidFill>
                  <a:schemeClr val="bg1"/>
                </a:solidFill>
              </a:defRPr>
            </a:lvl1pPr>
          </a:lstStyle>
          <a:p>
            <a:fld id="{F7BEB4EC-B278-4AEC-B359-12339B50C6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036E904-24D1-4DA5-A3D5-3940D4A594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324" y="402483"/>
            <a:ext cx="498422" cy="11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2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12" Type="http://schemas.openxmlformats.org/officeDocument/2006/relationships/image" Target="../media/image3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7.jpeg"/><Relationship Id="rId4" Type="http://schemas.openxmlformats.org/officeDocument/2006/relationships/image" Target="../media/image31.jpg"/><Relationship Id="rId9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2" y="532941"/>
            <a:ext cx="9643204" cy="6460194"/>
          </a:xfrm>
        </p:spPr>
      </p:pic>
    </p:spTree>
    <p:extLst>
      <p:ext uri="{BB962C8B-B14F-4D97-AF65-F5344CB8AC3E}">
        <p14:creationId xmlns:p14="http://schemas.microsoft.com/office/powerpoint/2010/main" val="31879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165" y="402484"/>
            <a:ext cx="8772554" cy="779258"/>
          </a:xfrm>
        </p:spPr>
        <p:txBody>
          <a:bodyPr>
            <a:normAutofit/>
          </a:bodyPr>
          <a:lstStyle/>
          <a:p>
            <a:pPr algn="ctr"/>
            <a:r>
              <a:rPr lang="ru-RU" sz="4630" b="1" dirty="0"/>
              <a:t>Модель СС, циклограмма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29579" y="1251257"/>
          <a:ext cx="9062196" cy="5966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136028" y="2421410"/>
            <a:ext cx="348209" cy="538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3"/>
          </a:p>
        </p:txBody>
      </p:sp>
      <p:sp>
        <p:nvSpPr>
          <p:cNvPr id="6" name="Стрелка вниз 5"/>
          <p:cNvSpPr/>
          <p:nvPr/>
        </p:nvSpPr>
        <p:spPr>
          <a:xfrm>
            <a:off x="4945561" y="2453270"/>
            <a:ext cx="348209" cy="538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3"/>
          </a:p>
        </p:txBody>
      </p:sp>
      <p:sp>
        <p:nvSpPr>
          <p:cNvPr id="7" name="Стрелка вниз 6"/>
          <p:cNvSpPr/>
          <p:nvPr/>
        </p:nvSpPr>
        <p:spPr>
          <a:xfrm>
            <a:off x="8102667" y="2459058"/>
            <a:ext cx="348209" cy="538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63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04" y="405498"/>
            <a:ext cx="880235" cy="9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3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" y="772765"/>
            <a:ext cx="10656997" cy="603385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873727"/>
              </p:ext>
            </p:extLst>
          </p:nvPr>
        </p:nvGraphicFramePr>
        <p:xfrm>
          <a:off x="1617136" y="1908039"/>
          <a:ext cx="7663357" cy="461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7881" y="1072828"/>
            <a:ext cx="9653411" cy="1091160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859" b="1" dirty="0">
                <a:solidFill>
                  <a:schemeClr val="bg1"/>
                </a:solidFill>
              </a:rPr>
              <a:t>Центр </a:t>
            </a:r>
            <a:r>
              <a:rPr lang="ru-RU" altLang="ru-RU" sz="3859" b="1" dirty="0" smtClean="0">
                <a:solidFill>
                  <a:schemeClr val="bg1"/>
                </a:solidFill>
              </a:rPr>
              <a:t>«Лидер»</a:t>
            </a:r>
            <a:endParaRPr lang="ru-RU" altLang="ru-RU" sz="385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" y="772765"/>
            <a:ext cx="10656997" cy="603385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17136" y="1908039"/>
          <a:ext cx="7663357" cy="461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7881" y="1072828"/>
            <a:ext cx="9653411" cy="1091160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859" b="1" dirty="0">
                <a:solidFill>
                  <a:schemeClr val="bg1"/>
                </a:solidFill>
              </a:rPr>
              <a:t>Центр «Наши помощники. </a:t>
            </a:r>
          </a:p>
          <a:p>
            <a:pPr algn="ctr">
              <a:defRPr/>
            </a:pPr>
            <a:r>
              <a:rPr lang="ru-RU" altLang="ru-RU" sz="3859" b="1" dirty="0">
                <a:solidFill>
                  <a:schemeClr val="bg1"/>
                </a:solidFill>
              </a:rPr>
              <a:t>Ответственные за связь с общественностью»</a:t>
            </a:r>
          </a:p>
        </p:txBody>
      </p:sp>
    </p:spTree>
    <p:extLst>
      <p:ext uri="{BB962C8B-B14F-4D97-AF65-F5344CB8AC3E}">
        <p14:creationId xmlns:p14="http://schemas.microsoft.com/office/powerpoint/2010/main" val="28457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765"/>
            <a:ext cx="10656997" cy="603385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63840" y="2089830"/>
          <a:ext cx="7929315" cy="443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7881" y="1072829"/>
            <a:ext cx="9653411" cy="1236079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altLang="ru-RU" sz="3859" b="1" dirty="0">
                <a:solidFill>
                  <a:schemeClr val="bg1"/>
                </a:solidFill>
              </a:rPr>
              <a:t>Центр </a:t>
            </a:r>
            <a:r>
              <a:rPr lang="ru-RU" sz="3859" b="1" dirty="0" smtClean="0">
                <a:solidFill>
                  <a:schemeClr val="bg1"/>
                </a:solidFill>
              </a:rPr>
              <a:t>«Качества обучения и Учета </a:t>
            </a:r>
            <a:r>
              <a:rPr lang="ru-RU" sz="3859" b="1" dirty="0">
                <a:solidFill>
                  <a:schemeClr val="bg1"/>
                </a:solidFill>
              </a:rPr>
              <a:t>мнения обучающихся</a:t>
            </a:r>
            <a:r>
              <a:rPr lang="ru-RU" sz="3859" b="1" dirty="0" smtClean="0">
                <a:solidFill>
                  <a:schemeClr val="bg1"/>
                </a:solidFill>
              </a:rPr>
              <a:t>»</a:t>
            </a:r>
            <a:endParaRPr lang="ru-RU" sz="385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" y="772765"/>
            <a:ext cx="10656997" cy="603385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70597" y="2130625"/>
          <a:ext cx="7417446" cy="432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7881" y="1072828"/>
            <a:ext cx="9653411" cy="835210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859" b="1" dirty="0">
                <a:solidFill>
                  <a:schemeClr val="bg1"/>
                </a:solidFill>
              </a:rPr>
              <a:t>Центр «Профилактические волонтеры»</a:t>
            </a:r>
          </a:p>
        </p:txBody>
      </p:sp>
    </p:spTree>
    <p:extLst>
      <p:ext uri="{BB962C8B-B14F-4D97-AF65-F5344CB8AC3E}">
        <p14:creationId xmlns:p14="http://schemas.microsoft.com/office/powerpoint/2010/main" val="15872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" y="772765"/>
            <a:ext cx="10656997" cy="603385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908287"/>
              </p:ext>
            </p:extLst>
          </p:nvPr>
        </p:nvGraphicFramePr>
        <p:xfrm>
          <a:off x="1670595" y="2173392"/>
          <a:ext cx="7417445" cy="434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68950" y="1040753"/>
            <a:ext cx="9653411" cy="835210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157" b="1" dirty="0">
                <a:solidFill>
                  <a:schemeClr val="bg1"/>
                </a:solidFill>
              </a:rPr>
              <a:t>Центр Добровольчества «Добро начинается с меня»</a:t>
            </a:r>
          </a:p>
        </p:txBody>
      </p:sp>
    </p:spTree>
    <p:extLst>
      <p:ext uri="{BB962C8B-B14F-4D97-AF65-F5344CB8AC3E}">
        <p14:creationId xmlns:p14="http://schemas.microsoft.com/office/powerpoint/2010/main" val="4064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" y="772765"/>
            <a:ext cx="10656997" cy="603385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99398"/>
              </p:ext>
            </p:extLst>
          </p:nvPr>
        </p:nvGraphicFramePr>
        <p:xfrm>
          <a:off x="1617136" y="1908039"/>
          <a:ext cx="7663357" cy="461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7881" y="1072828"/>
            <a:ext cx="9653411" cy="1091160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859" b="1" dirty="0">
                <a:solidFill>
                  <a:schemeClr val="bg1"/>
                </a:solidFill>
              </a:rPr>
              <a:t>Центр </a:t>
            </a:r>
            <a:r>
              <a:rPr lang="ru-RU" altLang="ru-RU" sz="3859" b="1" dirty="0" smtClean="0">
                <a:solidFill>
                  <a:schemeClr val="bg1"/>
                </a:solidFill>
              </a:rPr>
              <a:t>«Медиа»</a:t>
            </a:r>
            <a:endParaRPr lang="ru-RU" altLang="ru-RU" sz="385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conom.novreg.ru/upload/image/New/IconNewSait/Kouching-eto-chto-takoe-3-1140x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473" y="4481464"/>
            <a:ext cx="3328446" cy="23967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79964" y="473265"/>
            <a:ext cx="770449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50" b="1" dirty="0" smtClean="0">
                <a:latin typeface="+mj-lt"/>
                <a:ea typeface="+mj-ea"/>
                <a:cs typeface="+mj-cs"/>
              </a:rPr>
              <a:t>Выборы председателя Студенческого совета </a:t>
            </a:r>
            <a:endParaRPr lang="ru-RU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2" y="292196"/>
            <a:ext cx="1471385" cy="1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8190" t="19833" r="22987" b="24334"/>
          <a:stretch/>
        </p:blipFill>
        <p:spPr>
          <a:xfrm>
            <a:off x="769543" y="2323936"/>
            <a:ext cx="6192571" cy="50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556"/>
            <a:ext cx="10691813" cy="6137781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58799" y="3731783"/>
            <a:ext cx="9462253" cy="3942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29" b="1" dirty="0"/>
              <a:t>Январь 2021 года. Часть 5. Обучение актива «Продолжение»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8799" y="1879448"/>
            <a:ext cx="9462253" cy="394563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29" b="1" dirty="0"/>
              <a:t>Сентябрь 2020 года. Часть 1. Знакомство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8" y="942591"/>
            <a:ext cx="463481" cy="73289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8799" y="2362116"/>
            <a:ext cx="9462253" cy="424661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29" b="1" dirty="0"/>
              <a:t>Октябрь 2020 года. Часть 2. Обучение актива «Начало»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8798" y="4643605"/>
            <a:ext cx="9462253" cy="36844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29" b="1" dirty="0"/>
              <a:t>Март 2021 года. Часть 7. Обучение актива «Продолжение»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4191" y="5544040"/>
            <a:ext cx="9462253" cy="73583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29" b="1" dirty="0"/>
              <a:t>Май 2021 года. Часть 9. Обучение резерва «Перспектива»</a:t>
            </a:r>
          </a:p>
          <a:p>
            <a:pPr lvl="0"/>
            <a:r>
              <a:rPr lang="ru-RU" sz="1929" b="1" dirty="0"/>
              <a:t>Подведение итогов 2019-20гг. Планирование на 2020-21гг.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37301" y="909115"/>
            <a:ext cx="7509541" cy="825949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157" b="1" dirty="0" smtClean="0">
                <a:solidFill>
                  <a:schemeClr val="bg1"/>
                </a:solidFill>
              </a:rPr>
              <a:t>1 </a:t>
            </a:r>
            <a:r>
              <a:rPr lang="ru-RU" altLang="ru-RU" sz="3157" b="1" dirty="0">
                <a:solidFill>
                  <a:schemeClr val="bg1"/>
                </a:solidFill>
              </a:rPr>
              <a:t>шаг: Планирование Школы студенческого актива на </a:t>
            </a:r>
            <a:r>
              <a:rPr lang="ru-RU" altLang="ru-RU" sz="3157" b="1" dirty="0" smtClean="0">
                <a:solidFill>
                  <a:schemeClr val="bg1"/>
                </a:solidFill>
              </a:rPr>
              <a:t>2021-2022 </a:t>
            </a:r>
            <a:r>
              <a:rPr lang="ru-RU" altLang="ru-RU" sz="3157" b="1" dirty="0">
                <a:solidFill>
                  <a:schemeClr val="bg1"/>
                </a:solidFill>
              </a:rPr>
              <a:t>учебный год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84" y="970240"/>
            <a:ext cx="676289" cy="74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92" y="970240"/>
            <a:ext cx="499040" cy="738736"/>
          </a:xfrm>
          <a:prstGeom prst="rect">
            <a:avLst/>
          </a:prstGeom>
        </p:spPr>
      </p:pic>
      <p:sp>
        <p:nvSpPr>
          <p:cNvPr id="16" name="Овальная выноска 15"/>
          <p:cNvSpPr/>
          <p:nvPr/>
        </p:nvSpPr>
        <p:spPr>
          <a:xfrm rot="938062">
            <a:off x="8252462" y="1654747"/>
            <a:ext cx="2668942" cy="1086472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5 раз в год??? </a:t>
            </a:r>
            <a:br>
              <a:rPr lang="ru-RU" sz="1800" b="1" dirty="0"/>
            </a:br>
            <a:r>
              <a:rPr lang="ru-RU" sz="1800" b="1" dirty="0"/>
              <a:t>НЕТ!!! </a:t>
            </a:r>
            <a:br>
              <a:rPr lang="ru-RU" sz="1800" b="1" dirty="0"/>
            </a:br>
            <a:r>
              <a:rPr lang="ru-RU" sz="1800" b="1" dirty="0"/>
              <a:t>Каждый месяц!!!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8799" y="3319724"/>
            <a:ext cx="9462253" cy="34562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29" b="1" dirty="0"/>
              <a:t>Декабрь 2020 года. Часть 4. День волонтера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8798" y="4206792"/>
            <a:ext cx="9462253" cy="35677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29" b="1" dirty="0"/>
              <a:t>Февраль 2021 года. Часть 6. Обучение актива «Продолжение»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4192" y="5096763"/>
            <a:ext cx="9462253" cy="36844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29" b="1" dirty="0"/>
              <a:t>Апрель 2021 года. Часть 8. Обучение резерва «Перспектива»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8799" y="2847161"/>
            <a:ext cx="9462253" cy="424661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29" b="1" dirty="0"/>
              <a:t>Ноябрь 2020 года. Часть 3. Обучение актива «Начало»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8797" y="6359726"/>
            <a:ext cx="9462253" cy="36844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29" b="1" dirty="0"/>
              <a:t>Июнь 2021 года. Часть 10. Школа </a:t>
            </a:r>
            <a:r>
              <a:rPr lang="ru-RU" sz="1929" b="1" dirty="0" err="1"/>
              <a:t>Тьюторов</a:t>
            </a:r>
            <a:endParaRPr lang="ru-RU" sz="1929" b="1" dirty="0"/>
          </a:p>
        </p:txBody>
      </p:sp>
    </p:spTree>
    <p:extLst>
      <p:ext uri="{BB962C8B-B14F-4D97-AF65-F5344CB8AC3E}">
        <p14:creationId xmlns:p14="http://schemas.microsoft.com/office/powerpoint/2010/main" val="4292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9556"/>
            <a:ext cx="10867453" cy="6099135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30" y="1028770"/>
            <a:ext cx="821962" cy="9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20" y="1043689"/>
            <a:ext cx="593748" cy="8789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0" y="990914"/>
            <a:ext cx="598649" cy="94662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05190" y="1092963"/>
            <a:ext cx="6417239" cy="825949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157" b="1" dirty="0" smtClean="0">
                <a:solidFill>
                  <a:schemeClr val="bg1"/>
                </a:solidFill>
              </a:rPr>
              <a:t>2 </a:t>
            </a:r>
            <a:r>
              <a:rPr lang="ru-RU" altLang="ru-RU" sz="3157" b="1" dirty="0">
                <a:solidFill>
                  <a:schemeClr val="bg1"/>
                </a:solidFill>
              </a:rPr>
              <a:t>шаг: Единая модель ШСА</a:t>
            </a:r>
          </a:p>
        </p:txBody>
      </p:sp>
      <p:sp>
        <p:nvSpPr>
          <p:cNvPr id="17" name="Овальная выноска 16"/>
          <p:cNvSpPr/>
          <p:nvPr/>
        </p:nvSpPr>
        <p:spPr>
          <a:xfrm rot="938062">
            <a:off x="7680762" y="2148619"/>
            <a:ext cx="2473756" cy="985253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Мы – единое целое!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141" y="2153585"/>
            <a:ext cx="6090391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723" indent="-300723">
              <a:buFont typeface="+mj-lt"/>
              <a:buAutoNum type="arabicPeriod"/>
              <a:tabLst>
                <a:tab pos="255615" algn="l"/>
              </a:tabLst>
            </a:pPr>
            <a:r>
              <a:rPr lang="ru-RU" sz="1754" b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Регистрация, 10 мин. </a:t>
            </a:r>
            <a:r>
              <a:rPr lang="ru-RU" sz="1754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(контроль посещаемости ШСА членами Студенческого совета);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00723" indent="-300723">
              <a:buFont typeface="+mj-lt"/>
              <a:buAutoNum type="arabicPeriod"/>
              <a:tabLst>
                <a:tab pos="255615" algn="l"/>
              </a:tabLst>
            </a:pPr>
            <a:r>
              <a:rPr lang="ru-RU" sz="1754" b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Игры на знакомство и командообразование, 20 мин. </a:t>
            </a:r>
            <a:r>
              <a:rPr lang="ru-RU" sz="1754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(ежемесячный сменный состав ведущих блока, 1 опытный + 2 новичка);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00723" indent="-300723">
              <a:buFont typeface="+mj-lt"/>
              <a:buAutoNum type="arabicPeriod"/>
              <a:tabLst>
                <a:tab pos="255615" algn="l"/>
              </a:tabLst>
            </a:pPr>
            <a:r>
              <a:rPr lang="ru-RU" sz="1754" b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Спич-сессия «Открытый микрофон», 30 мин.</a:t>
            </a:r>
            <a:br>
              <a:rPr lang="ru-RU" sz="1754" b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r>
              <a:rPr lang="ru-RU" sz="1754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(студенты по личному желанию подготавливают 4-5 публичных выступлений на актуальную тематику, зрители оценивают по критериям, ответственный за блок представитель Студенческого совета), </a:t>
            </a:r>
            <a:r>
              <a:rPr lang="ru-RU" sz="1754" b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Тренинги по выбору</a:t>
            </a:r>
            <a:r>
              <a:rPr lang="ru-RU" sz="1754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, </a:t>
            </a:r>
            <a:r>
              <a:rPr lang="ru-RU" sz="1754" b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2 ч.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00723" indent="-300723">
              <a:buFont typeface="+mj-lt"/>
              <a:buAutoNum type="arabicPeriod"/>
              <a:tabLst>
                <a:tab pos="255615" algn="l"/>
              </a:tabLst>
            </a:pPr>
            <a:r>
              <a:rPr lang="ru-RU" sz="1754" b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Деловая игра «Свежий ветер», 40 мин. </a:t>
            </a:r>
            <a:br>
              <a:rPr lang="ru-RU" sz="1754" b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r>
              <a:rPr lang="ru-RU" sz="1754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(выявление проблем, поиск решений, разработка моделей мероприятий для студентов, дней единых действий, акций);</a:t>
            </a:r>
          </a:p>
          <a:p>
            <a:pPr marL="300723" indent="-300723">
              <a:buFont typeface="+mj-lt"/>
              <a:buAutoNum type="arabicPeriod"/>
              <a:tabLst>
                <a:tab pos="255615" algn="l"/>
              </a:tabLst>
            </a:pPr>
            <a:r>
              <a:rPr lang="ru-RU" sz="1754" b="1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Подведение итогов ШСА, 20 мин. </a:t>
            </a:r>
            <a:r>
              <a:rPr lang="ru-RU" sz="1754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(рефлексия).</a:t>
            </a:r>
            <a:endParaRPr lang="ru-RU" sz="1754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b="15087"/>
          <a:stretch/>
        </p:blipFill>
        <p:spPr>
          <a:xfrm>
            <a:off x="6555756" y="3370655"/>
            <a:ext cx="3795593" cy="266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9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4EC-B278-4AEC-B359-12339B50C66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7530" r="1210" b="4361"/>
          <a:stretch/>
        </p:blipFill>
        <p:spPr>
          <a:xfrm>
            <a:off x="3526993" y="5053425"/>
            <a:ext cx="3187912" cy="2058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9287"/>
          <a:stretch/>
        </p:blipFill>
        <p:spPr>
          <a:xfrm>
            <a:off x="7000995" y="4010563"/>
            <a:ext cx="3439858" cy="3101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9755" r="14818" b="12660"/>
          <a:stretch/>
        </p:blipFill>
        <p:spPr>
          <a:xfrm>
            <a:off x="3625178" y="198970"/>
            <a:ext cx="3101776" cy="23015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b="6435"/>
          <a:stretch/>
        </p:blipFill>
        <p:spPr>
          <a:xfrm>
            <a:off x="141673" y="227185"/>
            <a:ext cx="3036063" cy="2245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8"/>
          <a:stretch/>
        </p:blipFill>
        <p:spPr>
          <a:xfrm>
            <a:off x="141672" y="2649819"/>
            <a:ext cx="3036063" cy="1944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30" y="2649819"/>
            <a:ext cx="3131424" cy="2348568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18" y="257503"/>
            <a:ext cx="2686028" cy="3581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/>
          <a:stretch/>
        </p:blipFill>
        <p:spPr>
          <a:xfrm>
            <a:off x="141673" y="4852062"/>
            <a:ext cx="3099230" cy="22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9556"/>
            <a:ext cx="10703915" cy="600735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43" y="5719963"/>
            <a:ext cx="5204484" cy="87714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00" y="3258670"/>
            <a:ext cx="3725711" cy="801861"/>
          </a:xfr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30" y="1028770"/>
            <a:ext cx="821962" cy="9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3211670"/>
            <a:ext cx="3608487" cy="8715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44" y="4915236"/>
            <a:ext cx="5274325" cy="8047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56" y="4066998"/>
            <a:ext cx="5646713" cy="8321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46" y="2247132"/>
            <a:ext cx="4156933" cy="8186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20" y="1043689"/>
            <a:ext cx="593748" cy="8789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0" y="990914"/>
            <a:ext cx="598649" cy="94662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05190" y="1092963"/>
            <a:ext cx="6417239" cy="825949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157" b="1" dirty="0">
                <a:solidFill>
                  <a:schemeClr val="bg1"/>
                </a:solidFill>
              </a:rPr>
              <a:t>3 шаг: Организация взаимодействия </a:t>
            </a:r>
            <a:r>
              <a:rPr lang="en-US" sz="3157" b="1" dirty="0">
                <a:solidFill>
                  <a:schemeClr val="bg1"/>
                </a:solidFill>
              </a:rPr>
              <a:t>https://vk.com/id14820478</a:t>
            </a:r>
            <a:endParaRPr lang="ru-RU" altLang="ru-RU" sz="3157" b="1" dirty="0">
              <a:solidFill>
                <a:schemeClr val="bg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938062">
            <a:off x="7879355" y="2199669"/>
            <a:ext cx="2427407" cy="1087211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УРА! УРА! УРА! </a:t>
            </a:r>
            <a:br>
              <a:rPr lang="ru-RU" sz="1800" b="1" dirty="0"/>
            </a:br>
            <a:r>
              <a:rPr lang="ru-RU" sz="1800" b="1" dirty="0"/>
              <a:t>На связи 24 часа в сутки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1" y="2111820"/>
            <a:ext cx="3358310" cy="11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9556"/>
            <a:ext cx="10703915" cy="6007353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30" y="1028770"/>
            <a:ext cx="821962" cy="9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20" y="1043689"/>
            <a:ext cx="593748" cy="8789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0" y="990914"/>
            <a:ext cx="598649" cy="94662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05190" y="1092963"/>
            <a:ext cx="6417239" cy="825949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157" b="1" dirty="0">
                <a:solidFill>
                  <a:schemeClr val="bg1"/>
                </a:solidFill>
              </a:rPr>
              <a:t>3 шаг: Организация взаимодействия </a:t>
            </a:r>
            <a:r>
              <a:rPr lang="en-US" sz="3157" b="1" dirty="0">
                <a:solidFill>
                  <a:schemeClr val="bg1"/>
                </a:solidFill>
              </a:rPr>
              <a:t>https://vk.com/id14820478</a:t>
            </a:r>
            <a:endParaRPr lang="ru-RU" altLang="ru-RU" sz="3157" b="1" dirty="0">
              <a:solidFill>
                <a:schemeClr val="bg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938062">
            <a:off x="7879355" y="2199669"/>
            <a:ext cx="2427407" cy="1087211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УРА! УРА! УРА! </a:t>
            </a:r>
            <a:br>
              <a:rPr lang="ru-RU" sz="1800" b="1" dirty="0"/>
            </a:br>
            <a:r>
              <a:rPr lang="ru-RU" sz="1800" b="1" dirty="0"/>
              <a:t>На связи 24 часа в сутки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98" y="2209382"/>
            <a:ext cx="7621436" cy="42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161" y="498991"/>
            <a:ext cx="821962" cy="9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68" y="2423164"/>
            <a:ext cx="593748" cy="8789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3" y="438653"/>
            <a:ext cx="598649" cy="94662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05190" y="498991"/>
            <a:ext cx="7929345" cy="825949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157" b="1" dirty="0" smtClean="0">
                <a:solidFill>
                  <a:schemeClr val="bg1"/>
                </a:solidFill>
              </a:rPr>
              <a:t>Организация СС в группе – «ПЯТЕРКИ» лучших</a:t>
            </a:r>
            <a:endParaRPr lang="ru-RU" altLang="ru-RU" sz="3157" b="1" dirty="0">
              <a:solidFill>
                <a:schemeClr val="bg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938062">
            <a:off x="7018159" y="2199670"/>
            <a:ext cx="2427407" cy="1087211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МЫ ВСЕ МОЖЕМ САМИ!</a:t>
            </a:r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5387" y="1720158"/>
            <a:ext cx="9892312" cy="5640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/>
              <a:t>Центр «Лидер</a:t>
            </a:r>
            <a:r>
              <a:rPr lang="ru-RU" sz="3200" b="1" dirty="0" smtClean="0"/>
              <a:t>» - 2 чел.</a:t>
            </a:r>
            <a:endParaRPr lang="ru-RU" sz="3200" b="1" dirty="0"/>
          </a:p>
          <a:p>
            <a:pPr lvl="1"/>
            <a:r>
              <a:rPr lang="ru-RU" sz="2400" dirty="0" smtClean="0"/>
              <a:t>Староста</a:t>
            </a:r>
          </a:p>
          <a:p>
            <a:pPr lvl="1"/>
            <a:r>
              <a:rPr lang="ru-RU" sz="2400" dirty="0" smtClean="0"/>
              <a:t>Заместитель старосты</a:t>
            </a:r>
            <a:endParaRPr lang="ru-RU" sz="2400" dirty="0"/>
          </a:p>
          <a:p>
            <a:pPr marL="0" indent="0">
              <a:buNone/>
            </a:pPr>
            <a:r>
              <a:rPr lang="ru-RU" sz="3200" b="1" dirty="0" smtClean="0"/>
              <a:t>Центр «Наши помощники» – 2 чел.</a:t>
            </a:r>
          </a:p>
          <a:p>
            <a:pPr lvl="1"/>
            <a:r>
              <a:rPr lang="ru-RU" sz="2400" dirty="0"/>
              <a:t>Ответственный за спорт</a:t>
            </a:r>
          </a:p>
          <a:p>
            <a:pPr lvl="1"/>
            <a:r>
              <a:rPr lang="ru-RU" sz="2400" dirty="0"/>
              <a:t>Ответственный за творчество</a:t>
            </a:r>
          </a:p>
          <a:p>
            <a:pPr marL="0" indent="0">
              <a:buNone/>
            </a:pPr>
            <a:r>
              <a:rPr lang="ru-RU" sz="3200" b="1" dirty="0" smtClean="0"/>
              <a:t>Медиа – 1 чел. 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lvl="0" indent="0">
              <a:buNone/>
            </a:pPr>
            <a:r>
              <a:rPr lang="ru-RU" sz="3200" dirty="0" smtClean="0"/>
              <a:t>ПРИМЕЧАНИЕ:</a:t>
            </a:r>
          </a:p>
          <a:p>
            <a:pPr marL="0" lvl="0" indent="0">
              <a:buNone/>
            </a:pPr>
            <a:r>
              <a:rPr lang="ru-RU" sz="3200" dirty="0" smtClean="0"/>
              <a:t>Любой из «пятерки» </a:t>
            </a:r>
            <a:r>
              <a:rPr lang="ru-RU" sz="3200" dirty="0"/>
              <a:t>может войти в Центр </a:t>
            </a:r>
            <a:r>
              <a:rPr lang="ru-RU" sz="3200" b="1" dirty="0"/>
              <a:t>«Качества образования и Учета мнения обучающихся</a:t>
            </a:r>
            <a:r>
              <a:rPr lang="ru-RU" sz="3200" b="1" dirty="0" smtClean="0"/>
              <a:t>»</a:t>
            </a:r>
          </a:p>
          <a:p>
            <a:pPr marL="0" lvl="0" indent="0">
              <a:buNone/>
            </a:pPr>
            <a:r>
              <a:rPr lang="ru-RU" sz="3200" dirty="0" smtClean="0"/>
              <a:t>Любой из «пятерки» или из группы студент может войти в состав </a:t>
            </a:r>
            <a:r>
              <a:rPr lang="ru-RU" sz="3200" b="1" dirty="0" smtClean="0"/>
              <a:t>Центра Добровольчества </a:t>
            </a:r>
            <a:r>
              <a:rPr lang="ru-RU" sz="3200" dirty="0" smtClean="0"/>
              <a:t>или </a:t>
            </a:r>
            <a:r>
              <a:rPr lang="ru-RU" sz="3200" b="1" dirty="0" smtClean="0"/>
              <a:t>Центр ПРОФилактических волонтеров, Наставников</a:t>
            </a:r>
            <a:endParaRPr lang="ru-RU" sz="3200" b="1" dirty="0"/>
          </a:p>
          <a:p>
            <a:pPr marL="0" indent="0">
              <a:buNone/>
            </a:pPr>
            <a:endParaRPr lang="ru-RU" sz="3526" dirty="0" smtClean="0"/>
          </a:p>
        </p:txBody>
      </p:sp>
    </p:spTree>
    <p:extLst>
      <p:ext uri="{BB962C8B-B14F-4D97-AF65-F5344CB8AC3E}">
        <p14:creationId xmlns:p14="http://schemas.microsoft.com/office/powerpoint/2010/main" val="30689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323774" y="900048"/>
            <a:ext cx="4031562" cy="584867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432223" y="3407070"/>
            <a:ext cx="7808557" cy="334165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336476" y="861864"/>
            <a:ext cx="3978084" cy="58868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432223" y="3397316"/>
            <a:ext cx="7808557" cy="13750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139915" y="1542882"/>
            <a:ext cx="4199640" cy="113347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5" b="1" dirty="0"/>
              <a:t>Направление 1: Развитие ШСА</a:t>
            </a:r>
          </a:p>
          <a:p>
            <a:pPr algn="ctr"/>
            <a:r>
              <a:rPr lang="ru-RU" sz="2105" b="1" dirty="0"/>
              <a:t>НАЧАЛО (1 курс) </a:t>
            </a:r>
          </a:p>
          <a:p>
            <a:pPr algn="ctr"/>
            <a:r>
              <a:rPr lang="ru-RU" sz="2105" b="1" dirty="0"/>
              <a:t>ПРОДОЛЖЕНИЕ (2 курс)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12858" y="2852777"/>
            <a:ext cx="3159670" cy="1430228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5" b="1" dirty="0"/>
              <a:t>Направление 3: </a:t>
            </a:r>
            <a:br>
              <a:rPr lang="ru-RU" sz="2105" b="1" dirty="0"/>
            </a:br>
            <a:r>
              <a:rPr lang="ru-RU" sz="2105" b="1" dirty="0"/>
              <a:t>Развитие социальных практик ч/з проектные клубы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336477" y="3534819"/>
            <a:ext cx="8018859" cy="325209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912857" y="4820596"/>
            <a:ext cx="3116324" cy="14952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5" b="1" dirty="0"/>
              <a:t>Направление 5: Развитие наставничества в студенческой среде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5872" y="4811007"/>
            <a:ext cx="3159670" cy="15048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5" b="1" dirty="0"/>
              <a:t>Направление 4: </a:t>
            </a:r>
            <a:br>
              <a:rPr lang="ru-RU" sz="2105" b="1" dirty="0"/>
            </a:br>
            <a:r>
              <a:rPr lang="ru-RU" sz="2105" b="1" dirty="0"/>
              <a:t>Развитие корпоративных ценностей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65872" y="2852777"/>
            <a:ext cx="3159670" cy="1430228"/>
          </a:xfrm>
          <a:prstGeom prst="roundRect">
            <a:avLst/>
          </a:prstGeom>
          <a:solidFill>
            <a:srgbClr val="AE78D6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5" b="1" dirty="0"/>
              <a:t>Направление 2: </a:t>
            </a:r>
            <a:br>
              <a:rPr lang="ru-RU" sz="2105" b="1" dirty="0"/>
            </a:br>
            <a:r>
              <a:rPr lang="ru-RU" sz="2105" b="1" dirty="0"/>
              <a:t>Обучение собственных тренеров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81025" y="894284"/>
            <a:ext cx="6417239" cy="520849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157" b="1" dirty="0">
                <a:solidFill>
                  <a:schemeClr val="bg1"/>
                </a:solidFill>
              </a:rPr>
              <a:t>5 шаг: Мы выбираем – РАЗВИТИЕ!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1" y="861863"/>
            <a:ext cx="821962" cy="9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79" y="900049"/>
            <a:ext cx="593748" cy="8789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2" y="985525"/>
            <a:ext cx="598649" cy="946627"/>
          </a:xfrm>
          <a:prstGeom prst="rect">
            <a:avLst/>
          </a:prstGeom>
        </p:spPr>
      </p:pic>
      <p:sp>
        <p:nvSpPr>
          <p:cNvPr id="21" name="Овальная выноска 20"/>
          <p:cNvSpPr/>
          <p:nvPr/>
        </p:nvSpPr>
        <p:spPr>
          <a:xfrm rot="938062">
            <a:off x="7911189" y="1769977"/>
            <a:ext cx="2708487" cy="985253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В мире два пути: или развитие, или деградация)))</a:t>
            </a:r>
          </a:p>
        </p:txBody>
      </p:sp>
    </p:spTree>
    <p:extLst>
      <p:ext uri="{BB962C8B-B14F-4D97-AF65-F5344CB8AC3E}">
        <p14:creationId xmlns:p14="http://schemas.microsoft.com/office/powerpoint/2010/main" val="38624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70" y="3100416"/>
            <a:ext cx="9221689" cy="235882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Название студенческой организации: 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Мы – единое целое! 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/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Наша миссия: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 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Наполнить палитру студенческой жизни яркими красками и разумным содержанием энергии единства и развития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!</a:t>
            </a:r>
            <a:r>
              <a:rPr lang="ru-RU" sz="4000" smtClean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/>
            </a:r>
            <a:br>
              <a:rPr lang="ru-RU" sz="4000" smtClean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4000" smtClean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/>
            </a:r>
            <a:br>
              <a:rPr lang="ru-RU" sz="4000" smtClean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Основные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теги: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#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КПК_ЛучшиеСтуденты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#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КПК_ШСА_Развитие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#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КПК_МыЕдиноеЦелое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82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" y="753052"/>
            <a:ext cx="10656997" cy="6033857"/>
          </a:xfrm>
          <a:prstGeom prst="rect">
            <a:avLst/>
          </a:prstGeom>
        </p:spPr>
      </p:pic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644770" y="1017365"/>
            <a:ext cx="9494330" cy="2159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105" b="1" dirty="0">
                <a:solidFill>
                  <a:srgbClr val="7030A0"/>
                </a:solidFill>
                <a:latin typeface="Georgia" panose="02040502050405020303" pitchFamily="18" charset="0"/>
              </a:rPr>
              <a:t>«…Студенческое самоуправление – это не только решение конкретных задач, но и хорошая школа, помогающая воспитывать самостоятельность и ответственность, приобретать ценный управленческий и организаторский опыт» </a:t>
            </a:r>
          </a:p>
          <a:p>
            <a:pPr marL="0" indent="0" algn="r">
              <a:buNone/>
            </a:pPr>
            <a:r>
              <a:rPr lang="ru-RU" altLang="ru-RU" sz="2105" b="1" dirty="0">
                <a:solidFill>
                  <a:srgbClr val="7030A0"/>
                </a:solidFill>
                <a:latin typeface="Georgia" panose="02040502050405020303" pitchFamily="18" charset="0"/>
              </a:rPr>
              <a:t>В.В. Путин</a:t>
            </a:r>
          </a:p>
        </p:txBody>
      </p:sp>
      <p:pic>
        <p:nvPicPr>
          <p:cNvPr id="30722" name="Picture 2" descr="https://im0-tub-ru.yandex.net/i?id=47565ddbf2cbccb5206edaf2a59b2ec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29" y="3177111"/>
            <a:ext cx="4876906" cy="30291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90" y="2641997"/>
            <a:ext cx="871253" cy="1154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14" y="3134947"/>
            <a:ext cx="762230" cy="1010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61" y="2464651"/>
            <a:ext cx="815474" cy="1080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62" y="2715910"/>
            <a:ext cx="815474" cy="1080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40" y="3135874"/>
            <a:ext cx="815474" cy="108061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15723" y="2715910"/>
            <a:ext cx="1854028" cy="1225753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Как часто нам проводить ШСА?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211959" y="4367891"/>
            <a:ext cx="2250611" cy="1573306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Что придумать, чтобы уменьшить текучку актива?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7555118" y="4811179"/>
            <a:ext cx="2067513" cy="1351435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Какая структура ШСА принесет наибольший результат?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8187214" y="3016946"/>
            <a:ext cx="2479404" cy="1350945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Какие проблемы требуют </a:t>
            </a:r>
            <a:r>
              <a:rPr lang="ru-RU" sz="1800" b="1" dirty="0" err="1"/>
              <a:t>первочередной</a:t>
            </a:r>
            <a:r>
              <a:rPr lang="ru-RU" sz="1800" b="1" dirty="0"/>
              <a:t> проработки?</a:t>
            </a:r>
          </a:p>
        </p:txBody>
      </p:sp>
      <p:sp>
        <p:nvSpPr>
          <p:cNvPr id="15" name="Овальная выноска 14"/>
          <p:cNvSpPr/>
          <p:nvPr/>
        </p:nvSpPr>
        <p:spPr>
          <a:xfrm>
            <a:off x="3603656" y="5384675"/>
            <a:ext cx="2144804" cy="1113043"/>
          </a:xfrm>
          <a:prstGeom prst="wedgeEllipseCallout">
            <a:avLst/>
          </a:prstGeom>
          <a:ln>
            <a:solidFill>
              <a:srgbClr val="8860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Как поднять престиж Студенческого совета?</a:t>
            </a:r>
          </a:p>
        </p:txBody>
      </p:sp>
    </p:spTree>
    <p:extLst>
      <p:ext uri="{BB962C8B-B14F-4D97-AF65-F5344CB8AC3E}">
        <p14:creationId xmlns:p14="http://schemas.microsoft.com/office/powerpoint/2010/main" val="40149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626" y="2192328"/>
            <a:ext cx="9961063" cy="497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САМОУПРАВЛЕНИЕ </a:t>
            </a:r>
          </a:p>
          <a:p>
            <a:pPr algn="ctr"/>
            <a:endParaRPr lang="ru-RU" sz="35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участия студентов </a:t>
            </a:r>
            <a:br>
              <a:rPr lang="ru-RU" sz="352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</a:t>
            </a:r>
            <a:r>
              <a:rPr lang="ru-RU" sz="35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</a:t>
            </a:r>
            <a:r>
              <a:rPr lang="ru-RU" sz="35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созданная в соответствии </a:t>
            </a:r>
            <a:br>
              <a:rPr lang="ru-RU" sz="352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законодательством Российской Федерации </a:t>
            </a:r>
          </a:p>
          <a:p>
            <a:pPr algn="ctr"/>
            <a:r>
              <a:rPr lang="ru-RU" sz="35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sz="35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мнения обучающихся </a:t>
            </a:r>
          </a:p>
          <a:p>
            <a:pPr algn="ctr"/>
            <a:r>
              <a:rPr lang="ru-RU" sz="35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вопросов организации </a:t>
            </a:r>
            <a:r>
              <a:rPr lang="ru-RU" sz="352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быта и досуга</a:t>
            </a:r>
            <a:r>
              <a:rPr lang="ru-RU" sz="352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молодежи</a:t>
            </a:r>
          </a:p>
        </p:txBody>
      </p:sp>
      <p:pic>
        <p:nvPicPr>
          <p:cNvPr id="5" name="Picture 2" descr="C:\Users\123\Desktop\MINOBR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24" y="-148652"/>
            <a:ext cx="2023515" cy="23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0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MINOBR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3" y="-2980"/>
            <a:ext cx="2023515" cy="23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6515" y="525442"/>
            <a:ext cx="7064418" cy="144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образовании </a:t>
            </a:r>
          </a:p>
          <a:p>
            <a:pPr algn="ctr"/>
            <a:r>
              <a:rPr lang="ru-RU" sz="440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56507" y="2589205"/>
            <a:ext cx="8096299" cy="381002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целях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мнения 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 и при принятии образовательной организацией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локальных нормативных актов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затрагивающих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права и законные интересы, по инициативе 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7787" y="6399228"/>
            <a:ext cx="3730648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26, пункт 6</a:t>
            </a:r>
          </a:p>
        </p:txBody>
      </p:sp>
    </p:spTree>
    <p:extLst>
      <p:ext uri="{BB962C8B-B14F-4D97-AF65-F5344CB8AC3E}">
        <p14:creationId xmlns:p14="http://schemas.microsoft.com/office/powerpoint/2010/main" val="202896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" y="772765"/>
            <a:ext cx="10656997" cy="603385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400980" y="2176065"/>
          <a:ext cx="7066620" cy="433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9272" y="2194747"/>
            <a:ext cx="616451" cy="4297495"/>
          </a:xfrm>
          <a:prstGeom prst="rect">
            <a:avLst/>
          </a:prstGeom>
          <a:solidFill>
            <a:srgbClr val="D9CBDF"/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2806" b="1" dirty="0">
                <a:solidFill>
                  <a:schemeClr val="bg1"/>
                </a:solidFill>
              </a:rPr>
              <a:t>СТРУКТУРА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4411" y="1087247"/>
            <a:ext cx="9883485" cy="835210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157" b="1" dirty="0">
                <a:solidFill>
                  <a:schemeClr val="bg1"/>
                </a:solidFill>
              </a:rPr>
              <a:t>Студенческий совет колледжа создан более 10 лет назад</a:t>
            </a:r>
          </a:p>
        </p:txBody>
      </p:sp>
    </p:spTree>
    <p:extLst>
      <p:ext uri="{BB962C8B-B14F-4D97-AF65-F5344CB8AC3E}">
        <p14:creationId xmlns:p14="http://schemas.microsoft.com/office/powerpoint/2010/main" val="14844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" y="772765"/>
            <a:ext cx="10753223" cy="6088339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612813"/>
              </p:ext>
            </p:extLst>
          </p:nvPr>
        </p:nvGraphicFramePr>
        <p:xfrm>
          <a:off x="1670596" y="2248235"/>
          <a:ext cx="6949678" cy="413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35102" y="1095334"/>
            <a:ext cx="9883485" cy="835210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859" b="1" dirty="0">
                <a:solidFill>
                  <a:schemeClr val="bg1"/>
                </a:solidFill>
              </a:rPr>
              <a:t>Управляющий комитет</a:t>
            </a:r>
          </a:p>
        </p:txBody>
      </p:sp>
    </p:spTree>
    <p:extLst>
      <p:ext uri="{BB962C8B-B14F-4D97-AF65-F5344CB8AC3E}">
        <p14:creationId xmlns:p14="http://schemas.microsoft.com/office/powerpoint/2010/main" val="168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" y="0"/>
            <a:ext cx="10656997" cy="7559675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8362" y="1173709"/>
            <a:ext cx="6816030" cy="128914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3508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3508" dirty="0">
                <a:solidFill>
                  <a:schemeClr val="accent2">
                    <a:lumMod val="50000"/>
                  </a:schemeClr>
                </a:solidFill>
              </a:rPr>
            </a:br>
            <a:endParaRPr lang="ru-RU" altLang="ru-RU" sz="3508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0196242"/>
              </p:ext>
            </p:extLst>
          </p:nvPr>
        </p:nvGraphicFramePr>
        <p:xfrm>
          <a:off x="1117252" y="1633461"/>
          <a:ext cx="8858250" cy="486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35102" y="338499"/>
            <a:ext cx="9883485" cy="835210"/>
          </a:xfrm>
          <a:prstGeom prst="rect">
            <a:avLst/>
          </a:prstGeo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210" b="1" dirty="0">
                <a:solidFill>
                  <a:schemeClr val="bg1"/>
                </a:solidFill>
              </a:rPr>
              <a:t>Структура студенческого совета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547353" y="6502425"/>
            <a:ext cx="8194634" cy="726499"/>
            <a:chOff x="442912" y="0"/>
            <a:chExt cx="8194634" cy="72649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42912" y="0"/>
              <a:ext cx="8194634" cy="726499"/>
            </a:xfrm>
            <a:prstGeom prst="roundRect">
              <a:avLst/>
            </a:prstGeom>
            <a:solidFill>
              <a:srgbClr val="88609A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78377" y="35465"/>
              <a:ext cx="8123704" cy="655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375" tIns="0" rIns="234375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FF0000"/>
                  </a:solidFill>
                </a:rPr>
                <a:t>Центр «Медиа»</a:t>
              </a:r>
              <a:endParaRPr lang="ru-RU" sz="24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6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4138</TotalTime>
  <Words>811</Words>
  <Application>Microsoft Office PowerPoint</Application>
  <PresentationFormat>Произвольный</PresentationFormat>
  <Paragraphs>128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Lucida Sans Unicode</vt:lpstr>
      <vt:lpstr>Roboto Condensed</vt:lpstr>
      <vt:lpstr>Tahoma</vt:lpstr>
      <vt:lpstr>Times New Roman</vt:lpstr>
      <vt:lpstr>Тема Office</vt:lpstr>
      <vt:lpstr>Презентация PowerPoint</vt:lpstr>
      <vt:lpstr>Презентация PowerPoint</vt:lpstr>
      <vt:lpstr>Название студенческой организации:  Мы – единое целое!   Наша миссия:   Наполнить палитру студенческой жизни яркими красками и разумным содержанием энергии единства и развития!  Основные теги: #КПК_ЛучшиеСтуденты  #КПК_ШСА_Развитие  #КПК_МыЕдиноеЦелое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Модель СС, циклограмма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Buh002</cp:lastModifiedBy>
  <cp:revision>92</cp:revision>
  <dcterms:created xsi:type="dcterms:W3CDTF">2017-06-06T12:31:48Z</dcterms:created>
  <dcterms:modified xsi:type="dcterms:W3CDTF">2021-11-15T06:32:37Z</dcterms:modified>
</cp:coreProperties>
</file>