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82" r:id="rId2"/>
    <p:sldId id="278" r:id="rId3"/>
    <p:sldId id="279" r:id="rId4"/>
    <p:sldId id="280" r:id="rId5"/>
    <p:sldId id="281" r:id="rId6"/>
    <p:sldId id="283" r:id="rId7"/>
    <p:sldId id="284" r:id="rId8"/>
    <p:sldId id="285" r:id="rId9"/>
    <p:sldId id="286" r:id="rId10"/>
  </p:sldIdLst>
  <p:sldSz cx="7559675" cy="10691813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102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3688" y="1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/>
          <a:lstStyle>
            <a:lvl1pPr algn="r">
              <a:defRPr sz="1200"/>
            </a:lvl1pPr>
          </a:lstStyle>
          <a:p>
            <a:fld id="{41A3495B-A0BA-48C9-BBE2-7B03F0F367E0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6456874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688" y="6456874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 anchor="b"/>
          <a:lstStyle>
            <a:lvl1pPr algn="r">
              <a:defRPr sz="1200"/>
            </a:lvl1pPr>
          </a:lstStyle>
          <a:p>
            <a:fld id="{3C3ABA83-0B7D-4AED-BB36-58C6E80CF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928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88" y="1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/>
          <a:lstStyle>
            <a:lvl1pPr algn="r">
              <a:defRPr sz="1200"/>
            </a:lvl1pPr>
          </a:lstStyle>
          <a:p>
            <a:fld id="{D72B989C-A0D3-400E-B7E2-73CD6FA41D0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4488" y="849313"/>
            <a:ext cx="161925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44" tIns="45627" rIns="91244" bIns="4562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09"/>
            <a:ext cx="7942580" cy="2676524"/>
          </a:xfrm>
          <a:prstGeom prst="rect">
            <a:avLst/>
          </a:prstGeom>
        </p:spPr>
        <p:txBody>
          <a:bodyPr vert="horz" lIns="91244" tIns="45627" rIns="91244" bIns="4562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6456874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88" y="6456874"/>
            <a:ext cx="4302231" cy="340806"/>
          </a:xfrm>
          <a:prstGeom prst="rect">
            <a:avLst/>
          </a:prstGeom>
        </p:spPr>
        <p:txBody>
          <a:bodyPr vert="horz" lIns="91244" tIns="45627" rIns="91244" bIns="45627" rtlCol="0" anchor="b"/>
          <a:lstStyle>
            <a:lvl1pPr algn="r">
              <a:defRPr sz="1200"/>
            </a:lvl1pPr>
          </a:lstStyle>
          <a:p>
            <a:fld id="{9156D6EE-7668-4366-90C3-66DE671471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9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23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3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60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95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02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22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88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46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05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38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89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C5ED9-9DC2-4F2D-86FB-7E13B05F32BB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1AB72-6A30-4678-AD9B-0F419799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55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134" y="599138"/>
            <a:ext cx="5718713" cy="6410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79" dirty="0"/>
              <a:t>Уважаемые коллеги!</a:t>
            </a:r>
          </a:p>
          <a:p>
            <a:pPr algn="ctr"/>
            <a:endParaRPr lang="ru-RU" sz="1579" dirty="0"/>
          </a:p>
          <a:p>
            <a:pPr marL="300723" indent="-300723" algn="ctr">
              <a:buAutoNum type="arabicPeriod"/>
            </a:pPr>
            <a:r>
              <a:rPr lang="ru-RU" sz="1579" dirty="0"/>
              <a:t>Вся текстовая информация на слайдах доступна для редактирования;</a:t>
            </a:r>
          </a:p>
          <a:p>
            <a:pPr marL="300723" indent="-300723" algn="ctr">
              <a:buAutoNum type="arabicPeriod"/>
            </a:pPr>
            <a:r>
              <a:rPr lang="ru-RU" sz="1579" dirty="0"/>
              <a:t>Шаблоны на 2,3,4,5 слайдах для РУМО;</a:t>
            </a:r>
          </a:p>
          <a:p>
            <a:pPr marL="300723" indent="-300723" algn="ctr">
              <a:buAutoNum type="arabicPeriod"/>
            </a:pPr>
            <a:r>
              <a:rPr lang="ru-RU" sz="1579" dirty="0"/>
              <a:t>Шаблоны на 6,7,8,9 слайдах для СЕКЦИЙ;</a:t>
            </a:r>
          </a:p>
          <a:p>
            <a:pPr marL="300723" indent="-300723" algn="ctr">
              <a:buAutoNum type="arabicPeriod"/>
            </a:pPr>
            <a:r>
              <a:rPr lang="ru-RU" sz="1579" dirty="0"/>
              <a:t>Варианты печати: </a:t>
            </a:r>
          </a:p>
          <a:p>
            <a:pPr algn="ctr"/>
            <a:r>
              <a:rPr lang="ru-RU" sz="1579" dirty="0"/>
              <a:t>4.1. - распечатать слайд (в настройках выбрать «вместить в размер листа»)</a:t>
            </a:r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algn="ctr"/>
            <a:endParaRPr lang="ru-RU" sz="1579" dirty="0"/>
          </a:p>
          <a:p>
            <a:r>
              <a:rPr lang="ru-RU" sz="1579" dirty="0"/>
              <a:t>4.2. -                     сохранить в </a:t>
            </a:r>
            <a:r>
              <a:rPr lang="en-US" sz="1579" dirty="0"/>
              <a:t>pdf</a:t>
            </a:r>
            <a:r>
              <a:rPr lang="ru-RU" sz="1579" dirty="0"/>
              <a:t>-файле и перейти к его печати.</a:t>
            </a:r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  <a:p>
            <a:pPr algn="ctr"/>
            <a:endParaRPr lang="ru-RU" sz="1579" dirty="0"/>
          </a:p>
          <a:p>
            <a:pPr marL="300723" indent="-300723" algn="ctr">
              <a:buAutoNum type="arabicPeriod"/>
            </a:pPr>
            <a:endParaRPr lang="ru-RU" sz="1579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366" y="2991112"/>
            <a:ext cx="3883413" cy="262208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950" y="5771437"/>
            <a:ext cx="768581" cy="60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791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19534" y="274864"/>
            <a:ext cx="3118879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Региональное учебно-методическое объединение 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730057" y="2969509"/>
            <a:ext cx="1908356" cy="517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92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Должность, </a:t>
            </a:r>
          </a:p>
          <a:p>
            <a:pPr lvl="0"/>
            <a:r>
              <a:rPr lang="ru-RU" sz="92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работы</a:t>
            </a:r>
          </a:p>
          <a:p>
            <a:pPr lvl="0"/>
            <a:r>
              <a:rPr lang="ru-RU" sz="92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71149" y="3687206"/>
            <a:ext cx="2793778" cy="3082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Уважаемая(-</a:t>
            </a:r>
            <a:r>
              <a:rPr lang="ru-RU" sz="140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14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Имя Отчество</a:t>
            </a:r>
            <a:r>
              <a:rPr lang="ru-RU" sz="14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88022" y="4203759"/>
            <a:ext cx="3344709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письма…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81544" y="8070675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33101" y="8534683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РУМО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19533" y="7625102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6543" y="9187623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БП-26-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</p:spTree>
    <p:extLst>
      <p:ext uri="{BB962C8B-B14F-4D97-AF65-F5344CB8AC3E}">
        <p14:creationId xmlns:p14="http://schemas.microsoft.com/office/powerpoint/2010/main" val="2088157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73712" y="8202148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РУМО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09789" y="7533531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51103" y="3475291"/>
            <a:ext cx="3816696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вручается</a:t>
            </a:r>
          </a:p>
          <a:p>
            <a:pPr algn="ctr"/>
            <a:r>
              <a:rPr lang="ru-RU" sz="157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</a:p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награждения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8031" y="297342"/>
            <a:ext cx="3118879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Региональное учебно-методическое объединение 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6543" y="9187623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Г-26-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41629" y="7017713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</p:spTree>
    <p:extLst>
      <p:ext uri="{BB962C8B-B14F-4D97-AF65-F5344CB8AC3E}">
        <p14:creationId xmlns:p14="http://schemas.microsoft.com/office/powerpoint/2010/main" val="316170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02161" y="2913957"/>
            <a:ext cx="3816696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выдан</a:t>
            </a:r>
          </a:p>
          <a:p>
            <a:pPr algn="ctr"/>
            <a:r>
              <a:rPr lang="ru-RU" sz="157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</a:p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награждения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7408" y="6556677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73711" y="7083313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73712" y="8202148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РУМО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04684" y="346694"/>
            <a:ext cx="3118879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Региональное учебно-методическое объединение 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6543" y="9187623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Д-26-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</p:spTree>
    <p:extLst>
      <p:ext uri="{BB962C8B-B14F-4D97-AF65-F5344CB8AC3E}">
        <p14:creationId xmlns:p14="http://schemas.microsoft.com/office/powerpoint/2010/main" val="4205537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17752" y="3276277"/>
            <a:ext cx="3816696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выдан</a:t>
            </a:r>
          </a:p>
          <a:p>
            <a:pPr algn="ctr"/>
            <a:r>
              <a:rPr lang="ru-RU" sz="157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</a:p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награждения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534" y="6270807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73711" y="7083313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73712" y="8202148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РУМО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6543" y="9187623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С-26-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89835" y="555027"/>
            <a:ext cx="3118879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Региональное учебно-методическое объединение 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</p:spTree>
    <p:extLst>
      <p:ext uri="{BB962C8B-B14F-4D97-AF65-F5344CB8AC3E}">
        <p14:creationId xmlns:p14="http://schemas.microsoft.com/office/powerpoint/2010/main" val="301233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05117" y="334186"/>
            <a:ext cx="3281793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Краевая секция преподавателей учебной дисциплины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878554" y="2523446"/>
            <a:ext cx="1908356" cy="517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92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Должность, </a:t>
            </a:r>
          </a:p>
          <a:p>
            <a:pPr lvl="0"/>
            <a:r>
              <a:rPr lang="ru-RU" sz="92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работы</a:t>
            </a:r>
          </a:p>
          <a:p>
            <a:pPr lvl="0"/>
            <a:r>
              <a:rPr lang="ru-RU" sz="92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62453" y="3249867"/>
            <a:ext cx="2793778" cy="3082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Уважаемая(-</a:t>
            </a:r>
            <a:r>
              <a:rPr lang="ru-RU" sz="140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14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Имя Отчество</a:t>
            </a:r>
            <a:r>
              <a:rPr lang="ru-RU" sz="14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79325" y="3949298"/>
            <a:ext cx="3344709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письма…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29988" y="8161191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81545" y="8604256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секции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29615" y="7608850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6543" y="9187623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БП-26-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</p:spTree>
    <p:extLst>
      <p:ext uri="{BB962C8B-B14F-4D97-AF65-F5344CB8AC3E}">
        <p14:creationId xmlns:p14="http://schemas.microsoft.com/office/powerpoint/2010/main" val="233001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1069181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322155" y="7672955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51103" y="3475291"/>
            <a:ext cx="3816696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вручается</a:t>
            </a:r>
          </a:p>
          <a:p>
            <a:pPr algn="ctr"/>
            <a:r>
              <a:rPr lang="ru-RU" sz="157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</a:p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награждения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22156" y="8150290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секции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01169" y="408435"/>
            <a:ext cx="3281793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Краевая секция преподавателей учебной дисциплины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96349" y="7151091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9207" y="9245612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БП-26-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</p:spTree>
    <p:extLst>
      <p:ext uri="{BB962C8B-B14F-4D97-AF65-F5344CB8AC3E}">
        <p14:creationId xmlns:p14="http://schemas.microsoft.com/office/powerpoint/2010/main" val="2489767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02161" y="2913957"/>
            <a:ext cx="3816696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выдан</a:t>
            </a:r>
          </a:p>
          <a:p>
            <a:pPr algn="ctr"/>
            <a:r>
              <a:rPr lang="ru-RU" sz="157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</a:p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награждения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47534" y="6270807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50604" y="7295545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02161" y="8266303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секции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9207" y="9245612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БП-26-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01169" y="408435"/>
            <a:ext cx="3281793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Краевая секция преподавателей учебной дисциплины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</p:spTree>
    <p:extLst>
      <p:ext uri="{BB962C8B-B14F-4D97-AF65-F5344CB8AC3E}">
        <p14:creationId xmlns:p14="http://schemas.microsoft.com/office/powerpoint/2010/main" val="1571635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18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17752" y="3276277"/>
            <a:ext cx="3816696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выдан</a:t>
            </a:r>
          </a:p>
          <a:p>
            <a:pPr algn="ctr"/>
            <a:r>
              <a:rPr lang="ru-RU" sz="157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 Имя Отчество </a:t>
            </a:r>
          </a:p>
          <a:p>
            <a:pPr algn="ctr"/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награждения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534" y="6270807"/>
            <a:ext cx="1571136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месяц 2026 г.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81544" y="7295545"/>
            <a:ext cx="3845476" cy="2812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ПОО                                      И.О. Фамилия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81545" y="8266303"/>
            <a:ext cx="3881553" cy="47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секции</a:t>
            </a:r>
          </a:p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«………………»                                       И.О. Фамилия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01169" y="408435"/>
            <a:ext cx="3281793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92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директоров профессиональных образовательных организаций Пермского края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«……….»</a:t>
            </a:r>
          </a:p>
          <a:p>
            <a:pPr lvl="0" algn="ctr"/>
            <a:endParaRPr lang="ru-RU" sz="9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Краевая секция преподавателей учебной дисциплины</a:t>
            </a:r>
          </a:p>
          <a:p>
            <a:pPr lvl="0" algn="ctr"/>
            <a:r>
              <a:rPr lang="ru-RU" sz="9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«………»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22320" y="9156087"/>
            <a:ext cx="1951959" cy="281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С-26-</a:t>
            </a:r>
            <a:r>
              <a:rPr lang="ru-RU" sz="122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02ПППК-01</a:t>
            </a:r>
          </a:p>
        </p:txBody>
      </p:sp>
    </p:spTree>
    <p:extLst>
      <p:ext uri="{BB962C8B-B14F-4D97-AF65-F5344CB8AC3E}">
        <p14:creationId xmlns:p14="http://schemas.microsoft.com/office/powerpoint/2010/main" val="1802605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3140</TotalTime>
  <Words>447</Words>
  <Application>Microsoft Office PowerPoint</Application>
  <PresentationFormat>Произвольный</PresentationFormat>
  <Paragraphs>138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Ладыгина Анна Валентиновна</dc:creator>
  <cp:lastModifiedBy>Пользователь Windows</cp:lastModifiedBy>
  <cp:revision>195</cp:revision>
  <cp:lastPrinted>2026-02-13T03:54:42Z</cp:lastPrinted>
  <dcterms:created xsi:type="dcterms:W3CDTF">2021-08-05T06:59:46Z</dcterms:created>
  <dcterms:modified xsi:type="dcterms:W3CDTF">2026-02-26T08:59:47Z</dcterms:modified>
</cp:coreProperties>
</file>